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2" r:id="rId2"/>
    <p:sldMasterId id="2147483672" r:id="rId3"/>
  </p:sldMasterIdLst>
  <p:notesMasterIdLst>
    <p:notesMasterId r:id="rId28"/>
  </p:notesMasterIdLst>
  <p:handoutMasterIdLst>
    <p:handoutMasterId r:id="rId29"/>
  </p:handoutMasterIdLst>
  <p:sldIdLst>
    <p:sldId id="260" r:id="rId4"/>
    <p:sldId id="257" r:id="rId5"/>
    <p:sldId id="280" r:id="rId6"/>
    <p:sldId id="258" r:id="rId7"/>
    <p:sldId id="259" r:id="rId8"/>
    <p:sldId id="279" r:id="rId9"/>
    <p:sldId id="275" r:id="rId10"/>
    <p:sldId id="277" r:id="rId11"/>
    <p:sldId id="276" r:id="rId12"/>
    <p:sldId id="281" r:id="rId13"/>
    <p:sldId id="282" r:id="rId14"/>
    <p:sldId id="265" r:id="rId15"/>
    <p:sldId id="273" r:id="rId16"/>
    <p:sldId id="261" r:id="rId17"/>
    <p:sldId id="262" r:id="rId18"/>
    <p:sldId id="263" r:id="rId19"/>
    <p:sldId id="264" r:id="rId20"/>
    <p:sldId id="266" r:id="rId21"/>
    <p:sldId id="268" r:id="rId22"/>
    <p:sldId id="267" r:id="rId23"/>
    <p:sldId id="269" r:id="rId24"/>
    <p:sldId id="270" r:id="rId25"/>
    <p:sldId id="271" r:id="rId26"/>
    <p:sldId id="272" r:id="rId27"/>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5pPr>
    <a:lvl6pPr marL="2286000" algn="l" defTabSz="914400" rtl="0" eaLnBrk="1" latinLnBrk="0" hangingPunct="1">
      <a:defRPr kern="1200">
        <a:solidFill>
          <a:schemeClr val="tx1"/>
        </a:solidFill>
        <a:latin typeface="Aptos" panose="020B0004020202020204" pitchFamily="34" charset="0"/>
        <a:ea typeface="+mn-ea"/>
        <a:cs typeface="+mn-cs"/>
      </a:defRPr>
    </a:lvl6pPr>
    <a:lvl7pPr marL="2743200" algn="l" defTabSz="914400" rtl="0" eaLnBrk="1" latinLnBrk="0" hangingPunct="1">
      <a:defRPr kern="1200">
        <a:solidFill>
          <a:schemeClr val="tx1"/>
        </a:solidFill>
        <a:latin typeface="Aptos" panose="020B0004020202020204" pitchFamily="34" charset="0"/>
        <a:ea typeface="+mn-ea"/>
        <a:cs typeface="+mn-cs"/>
      </a:defRPr>
    </a:lvl7pPr>
    <a:lvl8pPr marL="3200400" algn="l" defTabSz="914400" rtl="0" eaLnBrk="1" latinLnBrk="0" hangingPunct="1">
      <a:defRPr kern="1200">
        <a:solidFill>
          <a:schemeClr val="tx1"/>
        </a:solidFill>
        <a:latin typeface="Aptos" panose="020B0004020202020204" pitchFamily="34" charset="0"/>
        <a:ea typeface="+mn-ea"/>
        <a:cs typeface="+mn-cs"/>
      </a:defRPr>
    </a:lvl8pPr>
    <a:lvl9pPr marL="3657600" algn="l" defTabSz="914400" rtl="0" eaLnBrk="1" latinLnBrk="0" hangingPunct="1">
      <a:defRPr kern="1200">
        <a:solidFill>
          <a:schemeClr val="tx1"/>
        </a:solidFill>
        <a:latin typeface="Aptos" panose="020B00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67"/>
    <p:restoredTop sz="94658"/>
  </p:normalViewPr>
  <p:slideViewPr>
    <p:cSldViewPr snapToGrid="0">
      <p:cViewPr varScale="1">
        <p:scale>
          <a:sx n="120" d="100"/>
          <a:sy n="120" d="100"/>
        </p:scale>
        <p:origin x="1192" y="184"/>
      </p:cViewPr>
      <p:guideLst/>
    </p:cSldViewPr>
  </p:slideViewPr>
  <p:outlineViewPr>
    <p:cViewPr>
      <p:scale>
        <a:sx n="33" d="100"/>
        <a:sy n="33" d="100"/>
      </p:scale>
      <p:origin x="0" y="-5792"/>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A994D7D-899A-B255-8C1D-F50BD323F87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C5643140-E4CB-1394-007C-022886779BE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FE5BDC23-F6A9-CA44-9E38-AF507067FAE7}" type="datetimeFigureOut">
              <a:rPr lang="en-US"/>
              <a:pPr>
                <a:defRPr/>
              </a:pPr>
              <a:t>4/1/26</a:t>
            </a:fld>
            <a:endParaRPr lang="en-US"/>
          </a:p>
        </p:txBody>
      </p:sp>
      <p:sp>
        <p:nvSpPr>
          <p:cNvPr id="4" name="Footer Placeholder 3">
            <a:extLst>
              <a:ext uri="{FF2B5EF4-FFF2-40B4-BE49-F238E27FC236}">
                <a16:creationId xmlns:a16="http://schemas.microsoft.com/office/drawing/2014/main" id="{D3C13410-D57E-5E94-5033-9CD10600BE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676E05-D771-2886-82FD-67D9457C271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9B0965EA-34E3-5C4C-9882-B2CC52299979}"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F943EB-ECD2-607E-CB5C-CB494F4EB4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33D416DF-8BDE-7A1F-A213-0AA98F838287}"/>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A467DE7-900F-A440-8AD3-82DE37143DAE}" type="datetimeFigureOut">
              <a:rPr lang="en-US"/>
              <a:pPr>
                <a:defRPr/>
              </a:pPr>
              <a:t>4/1/26</a:t>
            </a:fld>
            <a:endParaRPr lang="en-US" dirty="0"/>
          </a:p>
        </p:txBody>
      </p:sp>
      <p:sp>
        <p:nvSpPr>
          <p:cNvPr id="4" name="Slide Image Placeholder 3">
            <a:extLst>
              <a:ext uri="{FF2B5EF4-FFF2-40B4-BE49-F238E27FC236}">
                <a16:creationId xmlns:a16="http://schemas.microsoft.com/office/drawing/2014/main" id="{BDF84E7A-5F99-1231-2CE1-19E8B379F316}"/>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833079B2-5A59-F590-CE34-9CFE7BB3D48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58C67F59-9D1D-5C78-D900-C461151CD301}"/>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82B3E9B9-F99E-41C1-631B-F473563E9B57}"/>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7D9BCECF-A479-E74D-9845-0A36BED9D9E3}"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a:extLst>
              <a:ext uri="{FF2B5EF4-FFF2-40B4-BE49-F238E27FC236}">
                <a16:creationId xmlns:a16="http://schemas.microsoft.com/office/drawing/2014/main" id="{4F2D8846-B149-D1B4-0B0B-08F0E98C7F7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a:extLst>
              <a:ext uri="{FF2B5EF4-FFF2-40B4-BE49-F238E27FC236}">
                <a16:creationId xmlns:a16="http://schemas.microsoft.com/office/drawing/2014/main" id="{A8EDC08E-C510-5488-F7F7-F0CB3D5FB7A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4819" name="Slide Number Placeholder 3">
            <a:extLst>
              <a:ext uri="{FF2B5EF4-FFF2-40B4-BE49-F238E27FC236}">
                <a16:creationId xmlns:a16="http://schemas.microsoft.com/office/drawing/2014/main" id="{DED18FD4-FBC2-3467-8462-B44AF13B6BB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fontAlgn="base">
              <a:spcBef>
                <a:spcPct val="0"/>
              </a:spcBef>
              <a:spcAft>
                <a:spcPct val="0"/>
              </a:spcAft>
            </a:pPr>
            <a:fld id="{0102DDF7-8C10-524C-99D6-5168344D2A42}" type="slidenum">
              <a:rPr lang="en-US" altLang="en-US" smtClean="0"/>
              <a:pPr fontAlgn="base">
                <a:spcBef>
                  <a:spcPct val="0"/>
                </a:spcBef>
                <a:spcAft>
                  <a:spcPct val="0"/>
                </a:spcAft>
              </a:pPr>
              <a:t>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1B95821A-AA34-2A1C-F791-F4892F9033C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E4DD10B-4939-4958-A968-C2EBC3D5B65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D0B6A06A-5994-8749-0FE2-497ABE362ED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fontAlgn="base">
              <a:spcBef>
                <a:spcPct val="0"/>
              </a:spcBef>
              <a:spcAft>
                <a:spcPct val="0"/>
              </a:spcAft>
            </a:pPr>
            <a:fld id="{9DD46055-F5F4-514A-A227-1CB9F9EEE724}" type="slidenum">
              <a:rPr lang="en-US" altLang="en-US" smtClean="0"/>
              <a:pPr fontAlgn="base">
                <a:spcBef>
                  <a:spcPct val="0"/>
                </a:spcBef>
                <a:spcAft>
                  <a:spcPct val="0"/>
                </a:spcAft>
              </a:pPr>
              <a:t>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a:extLst>
              <a:ext uri="{FF2B5EF4-FFF2-40B4-BE49-F238E27FC236}">
                <a16:creationId xmlns:a16="http://schemas.microsoft.com/office/drawing/2014/main" id="{2E5C066F-5C13-1A3A-B0F1-72E00819871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a:extLst>
              <a:ext uri="{FF2B5EF4-FFF2-40B4-BE49-F238E27FC236}">
                <a16:creationId xmlns:a16="http://schemas.microsoft.com/office/drawing/2014/main" id="{ED0AC54A-F28A-E2C4-0596-6F50A836159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8915" name="Slide Number Placeholder 3">
            <a:extLst>
              <a:ext uri="{FF2B5EF4-FFF2-40B4-BE49-F238E27FC236}">
                <a16:creationId xmlns:a16="http://schemas.microsoft.com/office/drawing/2014/main" id="{380712AE-D329-1D05-FCCE-3619B3DBE9C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fontAlgn="base">
              <a:spcBef>
                <a:spcPct val="0"/>
              </a:spcBef>
              <a:spcAft>
                <a:spcPct val="0"/>
              </a:spcAft>
            </a:pPr>
            <a:fld id="{ACE33555-D031-564E-BDC7-DFD6C919ACE3}" type="slidenum">
              <a:rPr lang="en-US" altLang="en-US" smtClean="0"/>
              <a:pPr fontAlgn="base">
                <a:spcBef>
                  <a:spcPct val="0"/>
                </a:spcBef>
                <a:spcAft>
                  <a:spcPct val="0"/>
                </a:spcAft>
              </a:pPr>
              <a:t>3</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453CAEF9-26D2-6ADD-91D6-740C9FD58DB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a:extLst>
              <a:ext uri="{FF2B5EF4-FFF2-40B4-BE49-F238E27FC236}">
                <a16:creationId xmlns:a16="http://schemas.microsoft.com/office/drawing/2014/main" id="{CB4F25E6-E582-08DE-C0DB-A37E34EDAD8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3011" name="Slide Number Placeholder 3">
            <a:extLst>
              <a:ext uri="{FF2B5EF4-FFF2-40B4-BE49-F238E27FC236}">
                <a16:creationId xmlns:a16="http://schemas.microsoft.com/office/drawing/2014/main" id="{AF45135F-82C3-AB7C-7939-1D5A2444798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fontAlgn="base">
              <a:spcBef>
                <a:spcPct val="0"/>
              </a:spcBef>
              <a:spcAft>
                <a:spcPct val="0"/>
              </a:spcAft>
            </a:pPr>
            <a:fld id="{865EAAC6-F0D1-CD47-BB67-C5C66CA05EC9}" type="slidenum">
              <a:rPr lang="en-US" altLang="en-US" smtClean="0"/>
              <a:pPr fontAlgn="base">
                <a:spcBef>
                  <a:spcPct val="0"/>
                </a:spcBef>
                <a:spcAft>
                  <a:spcPct val="0"/>
                </a:spcAft>
              </a:pPr>
              <a:t>6</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7D9BCECF-A479-E74D-9845-0A36BED9D9E3}" type="slidenum">
              <a:rPr lang="en-US" smtClean="0"/>
              <a:pPr>
                <a:defRPr/>
              </a:pPr>
              <a:t>7</a:t>
            </a:fld>
            <a:endParaRPr lang="en-US" dirty="0"/>
          </a:p>
        </p:txBody>
      </p:sp>
    </p:spTree>
    <p:extLst>
      <p:ext uri="{BB962C8B-B14F-4D97-AF65-F5344CB8AC3E}">
        <p14:creationId xmlns:p14="http://schemas.microsoft.com/office/powerpoint/2010/main" val="728532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7D9BCECF-A479-E74D-9845-0A36BED9D9E3}" type="slidenum">
              <a:rPr lang="en-US" smtClean="0"/>
              <a:pPr>
                <a:defRPr/>
              </a:pPr>
              <a:t>9</a:t>
            </a:fld>
            <a:endParaRPr lang="en-US" dirty="0"/>
          </a:p>
        </p:txBody>
      </p:sp>
    </p:spTree>
    <p:extLst>
      <p:ext uri="{BB962C8B-B14F-4D97-AF65-F5344CB8AC3E}">
        <p14:creationId xmlns:p14="http://schemas.microsoft.com/office/powerpoint/2010/main" val="2357214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7D9BCECF-A479-E74D-9845-0A36BED9D9E3}" type="slidenum">
              <a:rPr lang="en-US" smtClean="0"/>
              <a:pPr>
                <a:defRPr/>
              </a:pPr>
              <a:t>12</a:t>
            </a:fld>
            <a:endParaRPr lang="en-US" dirty="0"/>
          </a:p>
        </p:txBody>
      </p:sp>
    </p:spTree>
    <p:extLst>
      <p:ext uri="{BB962C8B-B14F-4D97-AF65-F5344CB8AC3E}">
        <p14:creationId xmlns:p14="http://schemas.microsoft.com/office/powerpoint/2010/main" val="6552329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Entity Remote">
    <p:spTree>
      <p:nvGrpSpPr>
        <p:cNvPr id="1" name=""/>
        <p:cNvGrpSpPr/>
        <p:nvPr/>
      </p:nvGrpSpPr>
      <p:grpSpPr>
        <a:xfrm>
          <a:off x="0" y="0"/>
          <a:ext cx="0" cy="0"/>
          <a:chOff x="0" y="0"/>
          <a:chExt cx="0" cy="0"/>
        </a:xfrm>
      </p:grpSpPr>
      <p:pic>
        <p:nvPicPr>
          <p:cNvPr id="2" name="Background Image" descr="A person smiling at camera&#10;&#10;AI-generated content may be incorrect." hidden="1">
            <a:extLst>
              <a:ext uri="{FF2B5EF4-FFF2-40B4-BE49-F238E27FC236}">
                <a16:creationId xmlns:a16="http://schemas.microsoft.com/office/drawing/2014/main" id="{C7B1D167-718D-4C80-B43F-0660C1328C1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24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Picture Placeholder 22"/>
          <p:cNvSpPr>
            <a:spLocks noGrp="1"/>
          </p:cNvSpPr>
          <p:nvPr>
            <p:ph type="pic" sz="quarter" idx="12"/>
          </p:nvPr>
        </p:nvSpPr>
        <p:spPr>
          <a:xfrm>
            <a:off x="-3175" y="0"/>
            <a:ext cx="12195175" cy="5353878"/>
          </a:xfrm>
          <a:solidFill>
            <a:schemeClr val="bg2">
              <a:alpha val="23000"/>
            </a:schemeClr>
          </a:solidFill>
        </p:spPr>
        <p:txBody>
          <a:bodyPr rtlCol="0">
            <a:normAutofit/>
          </a:bodyPr>
          <a:lstStyle/>
          <a:p>
            <a:pPr lvl="0"/>
            <a:r>
              <a:rPr lang="en-US" noProof="0"/>
              <a:t>Click icon to add picture</a:t>
            </a:r>
            <a:endParaRPr lang="en-US" noProof="0" dirty="0"/>
          </a:p>
        </p:txBody>
      </p:sp>
      <p:sp>
        <p:nvSpPr>
          <p:cNvPr id="24" name="Title 1"/>
          <p:cNvSpPr>
            <a:spLocks noGrp="1"/>
          </p:cNvSpPr>
          <p:nvPr>
            <p:ph type="ctrTitle"/>
          </p:nvPr>
        </p:nvSpPr>
        <p:spPr>
          <a:xfrm>
            <a:off x="414761" y="2099234"/>
            <a:ext cx="10434321" cy="1156728"/>
          </a:xfrm>
        </p:spPr>
        <p:txBody>
          <a:bodyPr anchor="b">
            <a:normAutofit/>
          </a:bodyPr>
          <a:lstStyle>
            <a:lvl1pPr algn="l">
              <a:defRPr sz="3600" b="1">
                <a:solidFill>
                  <a:srgbClr val="FF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25" name="Subtitle 2"/>
          <p:cNvSpPr>
            <a:spLocks noGrp="1"/>
          </p:cNvSpPr>
          <p:nvPr>
            <p:ph type="subTitle" idx="1"/>
          </p:nvPr>
        </p:nvSpPr>
        <p:spPr>
          <a:xfrm>
            <a:off x="414761" y="3429000"/>
            <a:ext cx="10434321" cy="1655762"/>
          </a:xfrm>
        </p:spPr>
        <p:txBody>
          <a:bodyPr>
            <a:normAutofit/>
          </a:bodyPr>
          <a:lstStyle>
            <a:lvl1pPr marL="0" indent="0" algn="l">
              <a:buNone/>
              <a:defRPr sz="2800">
                <a:solidFill>
                  <a:srgbClr val="FFFFFF"/>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6"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30510532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No Image Brand Remote">
    <p:spTree>
      <p:nvGrpSpPr>
        <p:cNvPr id="1" name=""/>
        <p:cNvGrpSpPr/>
        <p:nvPr/>
      </p:nvGrpSpPr>
      <p:grpSpPr>
        <a:xfrm>
          <a:off x="0" y="0"/>
          <a:ext cx="0" cy="0"/>
          <a:chOff x="0" y="0"/>
          <a:chExt cx="0" cy="0"/>
        </a:xfrm>
      </p:grpSpPr>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762987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No Image Brand Remote">
    <p:spTree>
      <p:nvGrpSpPr>
        <p:cNvPr id="1" name=""/>
        <p:cNvGrpSpPr/>
        <p:nvPr/>
      </p:nvGrpSpPr>
      <p:grpSpPr>
        <a:xfrm>
          <a:off x="0" y="0"/>
          <a:ext cx="0" cy="0"/>
          <a:chOff x="0" y="0"/>
          <a:chExt cx="0" cy="0"/>
        </a:xfrm>
      </p:grpSpPr>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18035367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No Image Brand Remote">
    <p:spTree>
      <p:nvGrpSpPr>
        <p:cNvPr id="1" name=""/>
        <p:cNvGrpSpPr/>
        <p:nvPr/>
      </p:nvGrpSpPr>
      <p:grpSpPr>
        <a:xfrm>
          <a:off x="0" y="0"/>
          <a:ext cx="0" cy="0"/>
          <a:chOff x="0" y="0"/>
          <a:chExt cx="0" cy="0"/>
        </a:xfrm>
      </p:grpSpPr>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tx1"/>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tx1"/>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306174309"/>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No Image Brand Remote">
    <p:spTree>
      <p:nvGrpSpPr>
        <p:cNvPr id="1" name=""/>
        <p:cNvGrpSpPr/>
        <p:nvPr/>
      </p:nvGrpSpPr>
      <p:grpSpPr>
        <a:xfrm>
          <a:off x="0" y="0"/>
          <a:ext cx="0" cy="0"/>
          <a:chOff x="0" y="0"/>
          <a:chExt cx="0" cy="0"/>
        </a:xfrm>
      </p:grpSpPr>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tx1"/>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tx1"/>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68866878"/>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4435" y="2164975"/>
            <a:ext cx="4935071" cy="4011987"/>
          </a:xfr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idx="10"/>
          </p:nvPr>
        </p:nvSpPr>
        <p:spPr>
          <a:xfrm>
            <a:off x="6051177" y="1825625"/>
            <a:ext cx="509643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0"/>
          <p:cNvSpPr>
            <a:spLocks noGrp="1"/>
          </p:cNvSpPr>
          <p:nvPr>
            <p:ph type="title"/>
          </p:nvPr>
        </p:nvSpPr>
        <p:spPr/>
        <p:txBody>
          <a:bodyPr/>
          <a:lstStyle>
            <a:lvl1pPr>
              <a:defRPr>
                <a:solidFill>
                  <a:srgbClr val="FFFFFF"/>
                </a:solidFill>
              </a:defRPr>
            </a:lvl1pPr>
          </a:lstStyle>
          <a:p>
            <a:r>
              <a:rPr lang="en-US"/>
              <a:t>Click to edit Master title style</a:t>
            </a:r>
            <a:endParaRPr lang="en-US" dirty="0"/>
          </a:p>
        </p:txBody>
      </p:sp>
    </p:spTree>
    <p:extLst>
      <p:ext uri="{BB962C8B-B14F-4D97-AF65-F5344CB8AC3E}">
        <p14:creationId xmlns:p14="http://schemas.microsoft.com/office/powerpoint/2010/main" val="34249182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4434" y="365125"/>
            <a:ext cx="4935071" cy="1325563"/>
          </a:xfrm>
        </p:spPr>
        <p:txBody>
          <a:bodyPr>
            <a:normAutofit/>
          </a:bodyPr>
          <a:lstStyle>
            <a:lvl1pPr>
              <a:defRPr sz="4800" b="1">
                <a:solidFill>
                  <a:srgbClr val="FFFFFF"/>
                </a:solidFill>
              </a:defRPr>
            </a:lvl1pPr>
          </a:lstStyle>
          <a:p>
            <a:pPr lvl="0"/>
            <a:r>
              <a:rPr lang="en-US" dirty="0"/>
              <a:t>Click to edit Master title style</a:t>
            </a:r>
          </a:p>
        </p:txBody>
      </p:sp>
      <p:sp>
        <p:nvSpPr>
          <p:cNvPr id="3" name="Content Placeholder 2"/>
          <p:cNvSpPr>
            <a:spLocks noGrp="1"/>
          </p:cNvSpPr>
          <p:nvPr>
            <p:ph idx="1"/>
          </p:nvPr>
        </p:nvSpPr>
        <p:spPr>
          <a:xfrm>
            <a:off x="524435" y="2164975"/>
            <a:ext cx="4935071" cy="4011987"/>
          </a:xfr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idx="10"/>
          </p:nvPr>
        </p:nvSpPr>
        <p:spPr>
          <a:xfrm>
            <a:off x="6051177" y="1825625"/>
            <a:ext cx="509643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18765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35706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3538" y="1462603"/>
            <a:ext cx="10983912" cy="2852737"/>
          </a:xfrm>
        </p:spPr>
        <p:txBody>
          <a:bodyPr anchor="b"/>
          <a:lstStyle>
            <a:lvl1pPr>
              <a:defRPr sz="6000" b="1"/>
            </a:lvl1pPr>
          </a:lstStyle>
          <a:p>
            <a:r>
              <a:rPr lang="en-US"/>
              <a:t>Click to edit Master title style</a:t>
            </a:r>
            <a:endParaRPr lang="en-US" dirty="0"/>
          </a:p>
        </p:txBody>
      </p:sp>
      <p:sp>
        <p:nvSpPr>
          <p:cNvPr id="3" name="Text Placeholder 2"/>
          <p:cNvSpPr>
            <a:spLocks noGrp="1"/>
          </p:cNvSpPr>
          <p:nvPr>
            <p:ph type="body" idx="1"/>
          </p:nvPr>
        </p:nvSpPr>
        <p:spPr>
          <a:xfrm>
            <a:off x="363538" y="4342328"/>
            <a:ext cx="10983912"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30052968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41C395C-138C-EB19-6CE7-77F5F50D5C23}"/>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2">
            <a:extLst>
              <a:ext uri="{FF2B5EF4-FFF2-40B4-BE49-F238E27FC236}">
                <a16:creationId xmlns:a16="http://schemas.microsoft.com/office/drawing/2014/main" id="{D7E2911E-9B1F-6482-B4C1-A3DCECD582F6}"/>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7" name="Picture 3">
            <a:extLst>
              <a:ext uri="{FF2B5EF4-FFF2-40B4-BE49-F238E27FC236}">
                <a16:creationId xmlns:a16="http://schemas.microsoft.com/office/drawing/2014/main" id="{546F4EC3-9014-8BBC-0D53-E223897F28E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b="1"/>
            </a:lvl1p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9397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b="1"/>
            </a:lvl1p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9519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_Entity Remote">
    <p:spTree>
      <p:nvGrpSpPr>
        <p:cNvPr id="1" name=""/>
        <p:cNvGrpSpPr/>
        <p:nvPr/>
      </p:nvGrpSpPr>
      <p:grpSpPr>
        <a:xfrm>
          <a:off x="0" y="0"/>
          <a:ext cx="0" cy="0"/>
          <a:chOff x="0" y="0"/>
          <a:chExt cx="0" cy="0"/>
        </a:xfrm>
      </p:grpSpPr>
      <p:pic>
        <p:nvPicPr>
          <p:cNvPr id="2" name="Background Image" descr="A person smiling at camera&#10;&#10;AI-generated content may be incorrect." hidden="1">
            <a:extLst>
              <a:ext uri="{FF2B5EF4-FFF2-40B4-BE49-F238E27FC236}">
                <a16:creationId xmlns:a16="http://schemas.microsoft.com/office/drawing/2014/main" id="{BE4E0E87-6A64-36B3-EBEE-C3DA7C0019A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24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Gradient Bar">
            <a:extLst>
              <a:ext uri="{FF2B5EF4-FFF2-40B4-BE49-F238E27FC236}">
                <a16:creationId xmlns:a16="http://schemas.microsoft.com/office/drawing/2014/main" id="{3F1858BE-B70B-9AAC-5688-3AB12B88E4E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95260473-F04D-4BBE-DB3E-ABD5025F5F0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0456" y="6248399"/>
            <a:ext cx="37544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Picture Placeholder 22"/>
          <p:cNvSpPr>
            <a:spLocks noGrp="1"/>
          </p:cNvSpPr>
          <p:nvPr>
            <p:ph type="pic" sz="quarter" idx="12"/>
          </p:nvPr>
        </p:nvSpPr>
        <p:spPr>
          <a:xfrm>
            <a:off x="-3175" y="-1588"/>
            <a:ext cx="12195175" cy="5595165"/>
          </a:xfrm>
        </p:spPr>
        <p:txBody>
          <a:bodyPr rtlCol="0">
            <a:normAutofit/>
          </a:bodyPr>
          <a:lstStyle/>
          <a:p>
            <a:pPr lvl="0"/>
            <a:r>
              <a:rPr lang="en-US" noProof="0"/>
              <a:t>Click icon to add picture</a:t>
            </a:r>
            <a:endParaRPr lang="en-US" noProof="0" dirty="0"/>
          </a:p>
        </p:txBody>
      </p:sp>
      <p:sp>
        <p:nvSpPr>
          <p:cNvPr id="24" name="Title 1"/>
          <p:cNvSpPr>
            <a:spLocks noGrp="1"/>
          </p:cNvSpPr>
          <p:nvPr>
            <p:ph type="ctrTitle"/>
          </p:nvPr>
        </p:nvSpPr>
        <p:spPr>
          <a:xfrm>
            <a:off x="350456" y="2099234"/>
            <a:ext cx="10434321" cy="1156728"/>
          </a:xfrm>
        </p:spPr>
        <p:txBody>
          <a:bodyPr anchor="b">
            <a:normAutofit/>
          </a:bodyPr>
          <a:lstStyle>
            <a:lvl1pPr algn="l">
              <a:defRPr sz="3600" b="1">
                <a:solidFill>
                  <a:srgbClr val="FF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25" name="Subtitle 2"/>
          <p:cNvSpPr>
            <a:spLocks noGrp="1"/>
          </p:cNvSpPr>
          <p:nvPr>
            <p:ph type="subTitle" idx="1"/>
          </p:nvPr>
        </p:nvSpPr>
        <p:spPr>
          <a:xfrm>
            <a:off x="350456" y="3429000"/>
            <a:ext cx="10434321" cy="1655762"/>
          </a:xfrm>
        </p:spPr>
        <p:txBody>
          <a:bodyPr>
            <a:normAutofit/>
          </a:bodyPr>
          <a:lstStyle>
            <a:lvl1pPr marL="0" indent="0" algn="l">
              <a:buNone/>
              <a:defRPr sz="2800">
                <a:solidFill>
                  <a:srgbClr val="FFFFFF"/>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6" name="Text Placeholder 18"/>
          <p:cNvSpPr>
            <a:spLocks noGrp="1"/>
          </p:cNvSpPr>
          <p:nvPr>
            <p:ph type="body" sz="quarter" idx="10"/>
          </p:nvPr>
        </p:nvSpPr>
        <p:spPr>
          <a:xfrm>
            <a:off x="350456" y="5196702"/>
            <a:ext cx="2489200" cy="396875"/>
          </a:xfrm>
        </p:spPr>
        <p:txBody>
          <a:bodyPr>
            <a:normAutofit/>
          </a:bodyPr>
          <a:lstStyle>
            <a:lvl1pPr marL="0" indent="0">
              <a:buNone/>
              <a:defRPr sz="18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3167224915"/>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30259E0-AD05-8D30-F179-5FBB364E25D3}"/>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TextBox 2">
            <a:extLst>
              <a:ext uri="{FF2B5EF4-FFF2-40B4-BE49-F238E27FC236}">
                <a16:creationId xmlns:a16="http://schemas.microsoft.com/office/drawing/2014/main" id="{7F6DE22A-9FF2-4B3E-BBFF-1B8528AD2BED}"/>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5" name="Picture 3">
            <a:extLst>
              <a:ext uri="{FF2B5EF4-FFF2-40B4-BE49-F238E27FC236}">
                <a16:creationId xmlns:a16="http://schemas.microsoft.com/office/drawing/2014/main" id="{B5B433AD-A998-A62E-302B-64460D2EF61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b="1"/>
            </a:lvl1pPr>
          </a:lstStyle>
          <a:p>
            <a:r>
              <a:rPr lang="en-US"/>
              <a:t>Click to edit Master title style</a:t>
            </a:r>
            <a:endParaRPr lang="en-US" dirty="0"/>
          </a:p>
        </p:txBody>
      </p:sp>
    </p:spTree>
    <p:extLst>
      <p:ext uri="{BB962C8B-B14F-4D97-AF65-F5344CB8AC3E}">
        <p14:creationId xmlns:p14="http://schemas.microsoft.com/office/powerpoint/2010/main" val="27418200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D9D878A-9FA7-7552-C02E-BF52639EF33C}"/>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TextBox 2">
            <a:extLst>
              <a:ext uri="{FF2B5EF4-FFF2-40B4-BE49-F238E27FC236}">
                <a16:creationId xmlns:a16="http://schemas.microsoft.com/office/drawing/2014/main" id="{78CBFB97-DFDA-C944-7835-7D8D8896703A}"/>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4" name="Picture 3">
            <a:extLst>
              <a:ext uri="{FF2B5EF4-FFF2-40B4-BE49-F238E27FC236}">
                <a16:creationId xmlns:a16="http://schemas.microsoft.com/office/drawing/2014/main" id="{DB0BABCB-D81D-3B96-1456-B89813ACEAE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309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FD6F016-D083-F4A4-AAA2-904EA5D7073B}"/>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2">
            <a:extLst>
              <a:ext uri="{FF2B5EF4-FFF2-40B4-BE49-F238E27FC236}">
                <a16:creationId xmlns:a16="http://schemas.microsoft.com/office/drawing/2014/main" id="{899707B7-C944-0363-0F4B-B199640BBD84}"/>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7" name="Picture 3">
            <a:extLst>
              <a:ext uri="{FF2B5EF4-FFF2-40B4-BE49-F238E27FC236}">
                <a16:creationId xmlns:a16="http://schemas.microsoft.com/office/drawing/2014/main" id="{0976BF0C-CC37-F621-1C8E-E800E7E8B6D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38541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39C80AE-CC1B-FEA1-B7A3-3465D130D922}"/>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2">
            <a:extLst>
              <a:ext uri="{FF2B5EF4-FFF2-40B4-BE49-F238E27FC236}">
                <a16:creationId xmlns:a16="http://schemas.microsoft.com/office/drawing/2014/main" id="{A96E6443-971C-177D-6E44-2C4C67927143}"/>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7" name="Picture 3">
            <a:extLst>
              <a:ext uri="{FF2B5EF4-FFF2-40B4-BE49-F238E27FC236}">
                <a16:creationId xmlns:a16="http://schemas.microsoft.com/office/drawing/2014/main" id="{4B0B2A03-737C-D979-8DB3-103815FA477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endParaRPr lang="en-US" dirty="0"/>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031245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34AA2F-E628-2041-F002-AC0C848F6F0C}"/>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extBox 2">
            <a:extLst>
              <a:ext uri="{FF2B5EF4-FFF2-40B4-BE49-F238E27FC236}">
                <a16:creationId xmlns:a16="http://schemas.microsoft.com/office/drawing/2014/main" id="{14BAE71E-0B1F-CA64-69E8-A9D77F705E09}"/>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6" name="Picture 3">
            <a:extLst>
              <a:ext uri="{FF2B5EF4-FFF2-40B4-BE49-F238E27FC236}">
                <a16:creationId xmlns:a16="http://schemas.microsoft.com/office/drawing/2014/main" id="{BD8C0834-F7B1-4254-6003-E080ABB1CD9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b="1"/>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68361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DA4B7A7-D51D-F7FB-3A1C-9D9E978D9790}"/>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extBox 2">
            <a:extLst>
              <a:ext uri="{FF2B5EF4-FFF2-40B4-BE49-F238E27FC236}">
                <a16:creationId xmlns:a16="http://schemas.microsoft.com/office/drawing/2014/main" id="{A4C0196D-E1F5-531B-AB1A-7F237E729572}"/>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6" name="Picture 3">
            <a:extLst>
              <a:ext uri="{FF2B5EF4-FFF2-40B4-BE49-F238E27FC236}">
                <a16:creationId xmlns:a16="http://schemas.microsoft.com/office/drawing/2014/main" id="{BEA4C390-ED3C-4847-EDDA-8754A6660BD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8724900" y="365125"/>
            <a:ext cx="2628900" cy="4906293"/>
          </a:xfrm>
        </p:spPr>
        <p:txBody>
          <a:bodyPr vert="eaVert"/>
          <a:lstStyle>
            <a:lvl1pPr>
              <a:defRPr b="1"/>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490629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40615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Text Placeholder 2"/>
          <p:cNvSpPr>
            <a:spLocks noGrp="1" noChangeArrowheads="1"/>
          </p:cNvSpPr>
          <p:nvPr>
            <p:ph idx="1"/>
          </p:nvPr>
        </p:nvSpPr>
        <p:spPr bwMode="auto">
          <a:xfrm>
            <a:off x="358346" y="1825625"/>
            <a:ext cx="10995454" cy="4351338"/>
          </a:xfrm>
          <a:prstGeom prst="rect">
            <a:avLst/>
          </a:prstGeom>
          <a:noFill/>
          <a:ln>
            <a:noFill/>
          </a:ln>
        </p:spPr>
        <p:txBody>
          <a:bodyPr/>
          <a:lstStyle/>
          <a:p>
            <a:pPr lvl="0"/>
            <a:r>
              <a:rPr lang="en-US" altLang="en-US" noProof="0" dirty="0"/>
              <a:t>Click to edit Master text styles</a:t>
            </a:r>
          </a:p>
          <a:p>
            <a:pPr lvl="1"/>
            <a:r>
              <a:rPr lang="en-US" altLang="en-US" noProof="0" dirty="0"/>
              <a:t>Second level</a:t>
            </a:r>
          </a:p>
          <a:p>
            <a:pPr lvl="2"/>
            <a:r>
              <a:rPr lang="en-US" altLang="en-US" noProof="0" dirty="0"/>
              <a:t>Third level</a:t>
            </a:r>
          </a:p>
          <a:p>
            <a:pPr lvl="3"/>
            <a:r>
              <a:rPr lang="en-US" altLang="en-US" noProof="0" dirty="0"/>
              <a:t>Fourth level</a:t>
            </a:r>
          </a:p>
          <a:p>
            <a:pPr lvl="4"/>
            <a:r>
              <a:rPr lang="en-US" altLang="en-US" noProof="0" dirty="0"/>
              <a:t>Fifth level</a:t>
            </a:r>
          </a:p>
        </p:txBody>
      </p:sp>
    </p:spTree>
    <p:extLst>
      <p:ext uri="{BB962C8B-B14F-4D97-AF65-F5344CB8AC3E}">
        <p14:creationId xmlns:p14="http://schemas.microsoft.com/office/powerpoint/2010/main" val="17031294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71850" y="457200"/>
            <a:ext cx="4500176" cy="1600200"/>
          </a:xfrm>
        </p:spPr>
        <p:txBody>
          <a:bodyPr anchor="b"/>
          <a:lstStyle>
            <a:lvl1pPr>
              <a:defRPr sz="3200" b="1"/>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71850" y="2057400"/>
            <a:ext cx="450017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656628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6562" y="457200"/>
            <a:ext cx="4475463" cy="1600200"/>
          </a:xfrm>
        </p:spPr>
        <p:txBody>
          <a:bodyPr anchor="b"/>
          <a:lstStyle>
            <a:lvl1pPr>
              <a:defRPr sz="3200" b="1"/>
            </a:lvl1pPr>
          </a:lstStyle>
          <a:p>
            <a:r>
              <a:rPr lang="en-US" dirty="0"/>
              <a:t>Click to edit Master title style</a:t>
            </a:r>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96562" y="2057400"/>
            <a:ext cx="447546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14813502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1139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_Entity Remote">
    <p:spTree>
      <p:nvGrpSpPr>
        <p:cNvPr id="1" name=""/>
        <p:cNvGrpSpPr/>
        <p:nvPr/>
      </p:nvGrpSpPr>
      <p:grpSpPr>
        <a:xfrm>
          <a:off x="0" y="0"/>
          <a:ext cx="0" cy="0"/>
          <a:chOff x="0" y="0"/>
          <a:chExt cx="0" cy="0"/>
        </a:xfrm>
      </p:grpSpPr>
      <p:pic>
        <p:nvPicPr>
          <p:cNvPr id="2" name="Background Image" descr="A person smiling at camera&#10;&#10;AI-generated content may be incorrect." hidden="1">
            <a:extLst>
              <a:ext uri="{FF2B5EF4-FFF2-40B4-BE49-F238E27FC236}">
                <a16:creationId xmlns:a16="http://schemas.microsoft.com/office/drawing/2014/main" id="{81B4C167-50C3-D8A7-0503-AAA089189AA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24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Picture Placeholder 22"/>
          <p:cNvSpPr>
            <a:spLocks noGrp="1"/>
          </p:cNvSpPr>
          <p:nvPr>
            <p:ph type="pic" sz="quarter" idx="12"/>
          </p:nvPr>
        </p:nvSpPr>
        <p:spPr>
          <a:xfrm>
            <a:off x="-315443" y="247649"/>
            <a:ext cx="12195175" cy="5810251"/>
          </a:xfrm>
        </p:spPr>
        <p:txBody>
          <a:bodyPr rtlCol="0">
            <a:normAutofit/>
          </a:bodyPr>
          <a:lstStyle/>
          <a:p>
            <a:pPr lvl="0"/>
            <a:r>
              <a:rPr lang="en-US" noProof="0"/>
              <a:t>Click icon to add picture</a:t>
            </a:r>
            <a:endParaRPr lang="en-US" noProof="0" dirty="0"/>
          </a:p>
        </p:txBody>
      </p:sp>
      <p:sp>
        <p:nvSpPr>
          <p:cNvPr id="24" name="Title 1"/>
          <p:cNvSpPr>
            <a:spLocks noGrp="1"/>
          </p:cNvSpPr>
          <p:nvPr>
            <p:ph type="ctrTitle"/>
          </p:nvPr>
        </p:nvSpPr>
        <p:spPr>
          <a:xfrm>
            <a:off x="414338" y="2099234"/>
            <a:ext cx="10434321" cy="1156728"/>
          </a:xfrm>
        </p:spPr>
        <p:txBody>
          <a:bodyPr anchor="b">
            <a:normAutofit/>
          </a:bodyPr>
          <a:lstStyle>
            <a:lvl1pPr algn="l">
              <a:defRPr sz="3600" b="1">
                <a:solidFill>
                  <a:srgbClr val="FF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25" name="Subtitle 2"/>
          <p:cNvSpPr>
            <a:spLocks noGrp="1"/>
          </p:cNvSpPr>
          <p:nvPr>
            <p:ph type="subTitle" idx="1"/>
          </p:nvPr>
        </p:nvSpPr>
        <p:spPr>
          <a:xfrm>
            <a:off x="414338" y="3429000"/>
            <a:ext cx="10434321" cy="1655762"/>
          </a:xfrm>
        </p:spPr>
        <p:txBody>
          <a:bodyPr>
            <a:normAutofit/>
          </a:bodyPr>
          <a:lstStyle>
            <a:lvl1pPr marL="0" indent="0" algn="l">
              <a:buNone/>
              <a:defRPr sz="2800">
                <a:solidFill>
                  <a:srgbClr val="FFFFFF"/>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6" name="Text Placeholder 18"/>
          <p:cNvSpPr>
            <a:spLocks noGrp="1"/>
          </p:cNvSpPr>
          <p:nvPr>
            <p:ph type="body" sz="quarter" idx="10"/>
          </p:nvPr>
        </p:nvSpPr>
        <p:spPr>
          <a:xfrm>
            <a:off x="414338" y="5196702"/>
            <a:ext cx="2489200" cy="396875"/>
          </a:xfrm>
        </p:spPr>
        <p:txBody>
          <a:bodyPr>
            <a:normAutofit/>
          </a:bodyPr>
          <a:lstStyle>
            <a:lvl1pPr marL="0" indent="0">
              <a:buNone/>
              <a:defRPr sz="18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941227408"/>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noChangeArrowheads="1"/>
          </p:cNvSpPr>
          <p:nvPr>
            <p:ph idx="1"/>
          </p:nvPr>
        </p:nvSpPr>
        <p:spPr bwMode="auto">
          <a:xfrm>
            <a:off x="358346" y="1825625"/>
            <a:ext cx="10995454" cy="4351338"/>
          </a:xfrm>
          <a:prstGeom prst="rect">
            <a:avLst/>
          </a:prstGeom>
          <a:noFill/>
          <a:ln>
            <a:noFill/>
          </a:ln>
        </p:spPr>
        <p:txBody>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Tree>
    <p:extLst>
      <p:ext uri="{BB962C8B-B14F-4D97-AF65-F5344CB8AC3E}">
        <p14:creationId xmlns:p14="http://schemas.microsoft.com/office/powerpoint/2010/main" val="36788007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346" y="457200"/>
            <a:ext cx="4413679"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58346" y="2057400"/>
            <a:ext cx="441367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5881935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5990" y="457200"/>
            <a:ext cx="4426036" cy="1600200"/>
          </a:xfrm>
        </p:spPr>
        <p:txBody>
          <a:bodyPr anchor="b"/>
          <a:lstStyle>
            <a:lvl1pPr>
              <a:defRPr sz="3200"/>
            </a:lvl1pPr>
          </a:lstStyle>
          <a:p>
            <a:r>
              <a:rPr lang="en-US" dirty="0"/>
              <a:t>Click to edit Master title style</a:t>
            </a:r>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345990" y="2057400"/>
            <a:ext cx="442603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8362686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5459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_Entity Remote">
    <p:spTree>
      <p:nvGrpSpPr>
        <p:cNvPr id="1" name=""/>
        <p:cNvGrpSpPr/>
        <p:nvPr/>
      </p:nvGrpSpPr>
      <p:grpSpPr>
        <a:xfrm>
          <a:off x="0" y="0"/>
          <a:ext cx="0" cy="0"/>
          <a:chOff x="0" y="0"/>
          <a:chExt cx="0" cy="0"/>
        </a:xfrm>
      </p:grpSpPr>
      <p:pic>
        <p:nvPicPr>
          <p:cNvPr id="2" name="Background Image" descr="A person smiling at camera&#10;&#10;AI-generated content may be incorrect." hidden="1">
            <a:extLst>
              <a:ext uri="{FF2B5EF4-FFF2-40B4-BE49-F238E27FC236}">
                <a16:creationId xmlns:a16="http://schemas.microsoft.com/office/drawing/2014/main" id="{31DEB56B-0583-68CA-40A3-EE977877A63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24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urple Gradient Bar">
            <a:extLst>
              <a:ext uri="{FF2B5EF4-FFF2-40B4-BE49-F238E27FC236}">
                <a16:creationId xmlns:a16="http://schemas.microsoft.com/office/drawing/2014/main" id="{56ABB2C3-4D82-CC2A-13C2-231054B13A2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175" y="6057900"/>
            <a:ext cx="121920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Small Slash" descr="A yellow line on a black background&#10;&#10;AI-generated content may be incorrect.">
            <a:extLst>
              <a:ext uri="{FF2B5EF4-FFF2-40B4-BE49-F238E27FC236}">
                <a16:creationId xmlns:a16="http://schemas.microsoft.com/office/drawing/2014/main" id="{9B5E8A89-115B-2903-78C4-796AB2434F1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294938" y="6391275"/>
            <a:ext cx="2047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UW Medicine Logo" descr="A black and white logo&#10;&#10;AI-generated content may be incorrect.">
            <a:extLst>
              <a:ext uri="{FF2B5EF4-FFF2-40B4-BE49-F238E27FC236}">
                <a16:creationId xmlns:a16="http://schemas.microsoft.com/office/drawing/2014/main" id="{5784008A-A19E-26BF-CD1D-BFD12E2C17B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4338" y="618172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Picture Placeholder 22"/>
          <p:cNvSpPr>
            <a:spLocks noGrp="1"/>
          </p:cNvSpPr>
          <p:nvPr>
            <p:ph type="pic" sz="quarter" idx="12"/>
          </p:nvPr>
        </p:nvSpPr>
        <p:spPr>
          <a:xfrm>
            <a:off x="-3175" y="-1588"/>
            <a:ext cx="12195175" cy="982089"/>
          </a:xfrm>
        </p:spPr>
        <p:txBody>
          <a:bodyPr rtlCol="0">
            <a:normAutofit/>
          </a:bodyPr>
          <a:lstStyle/>
          <a:p>
            <a:pPr lvl="0"/>
            <a:r>
              <a:rPr lang="en-US" noProof="0"/>
              <a:t>Click icon to add picture</a:t>
            </a:r>
            <a:endParaRPr lang="en-US" noProof="0" dirty="0"/>
          </a:p>
        </p:txBody>
      </p:sp>
      <p:sp>
        <p:nvSpPr>
          <p:cNvPr id="24" name="Title 1"/>
          <p:cNvSpPr>
            <a:spLocks noGrp="1"/>
          </p:cNvSpPr>
          <p:nvPr>
            <p:ph type="ctrTitle"/>
          </p:nvPr>
        </p:nvSpPr>
        <p:spPr>
          <a:xfrm>
            <a:off x="414338" y="2099234"/>
            <a:ext cx="10434321" cy="1156728"/>
          </a:xfrm>
        </p:spPr>
        <p:txBody>
          <a:bodyPr anchor="b">
            <a:normAutofit/>
          </a:bodyPr>
          <a:lstStyle>
            <a:lvl1pPr algn="l">
              <a:defRPr sz="3600" b="1">
                <a:solidFill>
                  <a:srgbClr val="FF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25" name="Subtitle 2"/>
          <p:cNvSpPr>
            <a:spLocks noGrp="1"/>
          </p:cNvSpPr>
          <p:nvPr>
            <p:ph type="subTitle" idx="1"/>
          </p:nvPr>
        </p:nvSpPr>
        <p:spPr>
          <a:xfrm>
            <a:off x="414338" y="3429000"/>
            <a:ext cx="10434321" cy="1655762"/>
          </a:xfrm>
        </p:spPr>
        <p:txBody>
          <a:bodyPr>
            <a:normAutofit/>
          </a:bodyPr>
          <a:lstStyle>
            <a:lvl1pPr marL="0" indent="0" algn="l">
              <a:buNone/>
              <a:defRPr sz="2800">
                <a:solidFill>
                  <a:srgbClr val="FFFFFF"/>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6" name="Text Placeholder 18"/>
          <p:cNvSpPr>
            <a:spLocks noGrp="1"/>
          </p:cNvSpPr>
          <p:nvPr>
            <p:ph type="body" sz="quarter" idx="10"/>
          </p:nvPr>
        </p:nvSpPr>
        <p:spPr>
          <a:xfrm>
            <a:off x="414338" y="5196702"/>
            <a:ext cx="2489200" cy="396875"/>
          </a:xfrm>
        </p:spPr>
        <p:txBody>
          <a:bodyPr>
            <a:normAutofit/>
          </a:bodyPr>
          <a:lstStyle>
            <a:lvl1pPr marL="0" indent="0">
              <a:buNone/>
              <a:defRPr sz="18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0" name="Text Placeholder 20"/>
          <p:cNvSpPr>
            <a:spLocks noGrp="1"/>
          </p:cNvSpPr>
          <p:nvPr>
            <p:ph type="body" sz="quarter" idx="11"/>
          </p:nvPr>
        </p:nvSpPr>
        <p:spPr>
          <a:xfrm>
            <a:off x="10555733" y="6442729"/>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1498369231"/>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Brand Remote">
    <p:spTree>
      <p:nvGrpSpPr>
        <p:cNvPr id="1" name=""/>
        <p:cNvGrpSpPr/>
        <p:nvPr/>
      </p:nvGrpSpPr>
      <p:grpSpPr>
        <a:xfrm>
          <a:off x="0" y="0"/>
          <a:ext cx="0" cy="0"/>
          <a:chOff x="0" y="0"/>
          <a:chExt cx="0" cy="0"/>
        </a:xfrm>
      </p:grpSpPr>
      <p:pic>
        <p:nvPicPr>
          <p:cNvPr id="4" name="Background Image" descr="A close-up of a lock&#10;&#10;AI-generated content may be incorrect." hidden="1">
            <a:extLst>
              <a:ext uri="{FF2B5EF4-FFF2-40B4-BE49-F238E27FC236}">
                <a16:creationId xmlns:a16="http://schemas.microsoft.com/office/drawing/2014/main" id="{CFEC29EB-1E20-7F49-392E-19E529355AD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211050" cy="625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Large Yellow Bar" descr="A yellow rectangular object with black border&#10;&#10;AI-generated content may be incorrect.">
            <a:extLst>
              <a:ext uri="{FF2B5EF4-FFF2-40B4-BE49-F238E27FC236}">
                <a16:creationId xmlns:a16="http://schemas.microsoft.com/office/drawing/2014/main" id="{1E9DCBA2-7A2E-33FA-6DDE-6DD88D926B0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dient Bar">
            <a:extLst>
              <a:ext uri="{FF2B5EF4-FFF2-40B4-BE49-F238E27FC236}">
                <a16:creationId xmlns:a16="http://schemas.microsoft.com/office/drawing/2014/main" id="{4C77D0E4-025C-3F45-F52E-B7687AF8704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UW Medicine Logo" descr="A black and white logo&#10;&#10;AI-generated content may be incorrect.">
            <a:extLst>
              <a:ext uri="{FF2B5EF4-FFF2-40B4-BE49-F238E27FC236}">
                <a16:creationId xmlns:a16="http://schemas.microsoft.com/office/drawing/2014/main" id="{F3F74091-5483-D0A1-2FEA-2D6F2D08DC6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4338" y="618172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Picture Placeholder 13"/>
          <p:cNvSpPr>
            <a:spLocks noGrp="1"/>
          </p:cNvSpPr>
          <p:nvPr>
            <p:ph type="pic" sz="quarter" idx="11"/>
          </p:nvPr>
        </p:nvSpPr>
        <p:spPr>
          <a:xfrm>
            <a:off x="-9525" y="-1588"/>
            <a:ext cx="12201525" cy="5595165"/>
          </a:xfrm>
        </p:spPr>
        <p:txBody>
          <a:bodyPr rtlCol="0">
            <a:normAutofit/>
          </a:bodyPr>
          <a:lstStyle/>
          <a:p>
            <a:pPr lvl="0"/>
            <a:r>
              <a:rPr lang="en-US" noProof="0"/>
              <a:t>Click icon to add picture</a:t>
            </a:r>
            <a:endParaRPr lang="en-US" noProof="0" dirty="0"/>
          </a:p>
        </p:txBody>
      </p:sp>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5" name="Text Placeholder 20"/>
          <p:cNvSpPr>
            <a:spLocks noGrp="1"/>
          </p:cNvSpPr>
          <p:nvPr>
            <p:ph type="body" sz="quarter" idx="12"/>
          </p:nvPr>
        </p:nvSpPr>
        <p:spPr>
          <a:xfrm>
            <a:off x="334377" y="1550194"/>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2622086167"/>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_Dept. Remote">
    <p:spTree>
      <p:nvGrpSpPr>
        <p:cNvPr id="1" name=""/>
        <p:cNvGrpSpPr/>
        <p:nvPr/>
      </p:nvGrpSpPr>
      <p:grpSpPr>
        <a:xfrm>
          <a:off x="0" y="0"/>
          <a:ext cx="0" cy="0"/>
          <a:chOff x="0" y="0"/>
          <a:chExt cx="0" cy="0"/>
        </a:xfrm>
      </p:grpSpPr>
      <p:pic>
        <p:nvPicPr>
          <p:cNvPr id="4" name="Background Image" descr="A person holding a baby yawning&#10;&#10;AI-generated content may be incorrect." hidden="1">
            <a:extLst>
              <a:ext uri="{FF2B5EF4-FFF2-40B4-BE49-F238E27FC236}">
                <a16:creationId xmlns:a16="http://schemas.microsoft.com/office/drawing/2014/main" id="{E2DA8742-150C-473D-2AFA-E67753A2AD1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4763"/>
            <a:ext cx="12188825" cy="624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rgbClr val="FF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rgbClr val="FFFFFF"/>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969268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Brand Remote">
    <p:spTree>
      <p:nvGrpSpPr>
        <p:cNvPr id="1" name=""/>
        <p:cNvGrpSpPr/>
        <p:nvPr/>
      </p:nvGrpSpPr>
      <p:grpSpPr>
        <a:xfrm>
          <a:off x="0" y="0"/>
          <a:ext cx="0" cy="0"/>
          <a:chOff x="0" y="0"/>
          <a:chExt cx="0" cy="0"/>
        </a:xfrm>
      </p:grpSpPr>
      <p:pic>
        <p:nvPicPr>
          <p:cNvPr id="4" name="Background Image" descr="A close-up of a lock&#10;&#10;AI-generated content may be incorrect." hidden="1">
            <a:extLst>
              <a:ext uri="{FF2B5EF4-FFF2-40B4-BE49-F238E27FC236}">
                <a16:creationId xmlns:a16="http://schemas.microsoft.com/office/drawing/2014/main" id="{0B5881AD-468F-F231-011A-BC140F53C24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211050" cy="625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Large Yellow Bar" descr="A yellow rectangular object with black border&#10;&#10;AI-generated content may be incorrect.">
            <a:extLst>
              <a:ext uri="{FF2B5EF4-FFF2-40B4-BE49-F238E27FC236}">
                <a16:creationId xmlns:a16="http://schemas.microsoft.com/office/drawing/2014/main" id="{03F3B0C0-FE69-5FE9-9AE0-F45A4236F92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8" y="1203325"/>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dient Bar">
            <a:extLst>
              <a:ext uri="{FF2B5EF4-FFF2-40B4-BE49-F238E27FC236}">
                <a16:creationId xmlns:a16="http://schemas.microsoft.com/office/drawing/2014/main" id="{3D5BEAD4-9FE7-0190-1876-9DE9C805EC7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25" y="5857875"/>
            <a:ext cx="12211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a:extLst>
              <a:ext uri="{FF2B5EF4-FFF2-40B4-BE49-F238E27FC236}">
                <a16:creationId xmlns:a16="http://schemas.microsoft.com/office/drawing/2014/main" id="{70635FCB-D850-730D-55B3-5B83CA92BA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4963" y="6218238"/>
            <a:ext cx="427990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Picture Placeholder 13"/>
          <p:cNvSpPr>
            <a:spLocks noGrp="1"/>
          </p:cNvSpPr>
          <p:nvPr>
            <p:ph type="pic" sz="quarter" idx="11"/>
          </p:nvPr>
        </p:nvSpPr>
        <p:spPr>
          <a:xfrm>
            <a:off x="0" y="-1588"/>
            <a:ext cx="12201525" cy="6859588"/>
          </a:xfrm>
        </p:spPr>
        <p:txBody>
          <a:bodyPr rtlCol="0">
            <a:normAutofit/>
          </a:bodyPr>
          <a:lstStyle/>
          <a:p>
            <a:pPr lvl="0"/>
            <a:r>
              <a:rPr lang="en-US" noProof="0"/>
              <a:t>Click icon to add picture</a:t>
            </a:r>
            <a:endParaRPr lang="en-US" noProof="0" dirty="0"/>
          </a:p>
        </p:txBody>
      </p:sp>
      <p:sp>
        <p:nvSpPr>
          <p:cNvPr id="2" name="Title 1"/>
          <p:cNvSpPr>
            <a:spLocks noGrp="1"/>
          </p:cNvSpPr>
          <p:nvPr>
            <p:ph type="ctrTitle"/>
          </p:nvPr>
        </p:nvSpPr>
        <p:spPr>
          <a:xfrm>
            <a:off x="414761" y="1758271"/>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088037"/>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4855739"/>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5" name="Text Placeholder 20"/>
          <p:cNvSpPr>
            <a:spLocks noGrp="1"/>
          </p:cNvSpPr>
          <p:nvPr>
            <p:ph type="body" sz="quarter" idx="12"/>
          </p:nvPr>
        </p:nvSpPr>
        <p:spPr>
          <a:xfrm>
            <a:off x="334377" y="1209231"/>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282947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No Image Brand Remote">
    <p:spTree>
      <p:nvGrpSpPr>
        <p:cNvPr id="1" name=""/>
        <p:cNvGrpSpPr/>
        <p:nvPr/>
      </p:nvGrpSpPr>
      <p:grpSpPr>
        <a:xfrm>
          <a:off x="0" y="0"/>
          <a:ext cx="0" cy="0"/>
          <a:chOff x="0" y="0"/>
          <a:chExt cx="0" cy="0"/>
        </a:xfrm>
      </p:grpSpPr>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1854434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No Image Brand Remote">
    <p:spTree>
      <p:nvGrpSpPr>
        <p:cNvPr id="1" name=""/>
        <p:cNvGrpSpPr/>
        <p:nvPr/>
      </p:nvGrpSpPr>
      <p:grpSpPr>
        <a:xfrm>
          <a:off x="0" y="0"/>
          <a:ext cx="0" cy="0"/>
          <a:chOff x="0" y="0"/>
          <a:chExt cx="0" cy="0"/>
        </a:xfrm>
      </p:grpSpPr>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2192558847"/>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5" Type="http://schemas.openxmlformats.org/officeDocument/2006/relationships/theme" Target="../theme/theme2.xml"/><Relationship Id="rId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13.png"/><Relationship Id="rId5" Type="http://schemas.openxmlformats.org/officeDocument/2006/relationships/theme" Target="../theme/theme3.xml"/><Relationship Id="rId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1550F0C-B231-66CD-1D11-A1EA1ABBB4D5}"/>
              </a:ext>
            </a:extLst>
          </p:cNvPr>
          <p:cNvSpPr>
            <a:spLocks noGrp="1" noChangeArrowheads="1"/>
          </p:cNvSpPr>
          <p:nvPr>
            <p:ph type="title"/>
          </p:nvPr>
        </p:nvSpPr>
        <p:spPr bwMode="auto">
          <a:xfrm>
            <a:off x="363538" y="365125"/>
            <a:ext cx="113887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03B5760-45E2-545E-13B3-C3DB7E403113}"/>
              </a:ext>
            </a:extLst>
          </p:cNvPr>
          <p:cNvSpPr>
            <a:spLocks noGrp="1" noChangeArrowheads="1"/>
          </p:cNvSpPr>
          <p:nvPr>
            <p:ph type="body" idx="1"/>
          </p:nvPr>
        </p:nvSpPr>
        <p:spPr bwMode="auto">
          <a:xfrm>
            <a:off x="363538" y="1825625"/>
            <a:ext cx="113887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99" r:id="rId10"/>
    <p:sldLayoutId id="2147483800" r:id="rId11"/>
    <p:sldLayoutId id="2147483783" r:id="rId12"/>
    <p:sldLayoutId id="2147483784" r:id="rId13"/>
    <p:sldLayoutId id="2147483785" r:id="rId14"/>
    <p:sldLayoutId id="2147483786" r:id="rId15"/>
    <p:sldLayoutId id="2147483787" r:id="rId16"/>
    <p:sldLayoutId id="2147483788" r:id="rId17"/>
    <p:sldLayoutId id="2147483789" r:id="rId18"/>
    <p:sldLayoutId id="2147483790" r:id="rId19"/>
    <p:sldLayoutId id="2147483791" r:id="rId20"/>
    <p:sldLayoutId id="2147483792" r:id="rId21"/>
    <p:sldLayoutId id="2147483793" r:id="rId22"/>
    <p:sldLayoutId id="2147483794" r:id="rId23"/>
    <p:sldLayoutId id="2147483795" r:id="rId24"/>
    <p:sldLayoutId id="2147483796" r:id="rId25"/>
  </p:sldLayoutIdLst>
  <p:txStyles>
    <p:titleStyle>
      <a:lvl1pPr algn="l" rtl="0" eaLnBrk="1" fontAlgn="base" hangingPunct="1">
        <a:lnSpc>
          <a:spcPct val="90000"/>
        </a:lnSpc>
        <a:spcBef>
          <a:spcPct val="0"/>
        </a:spcBef>
        <a:spcAft>
          <a:spcPct val="0"/>
        </a:spcAft>
        <a:defRPr sz="4400" b="1" kern="1200">
          <a:solidFill>
            <a:schemeClr val="tx1"/>
          </a:solidFill>
          <a:latin typeface="Calibri" panose="020F0502020204030204" pitchFamily="34" charset="0"/>
          <a:ea typeface="+mj-ea"/>
          <a:cs typeface="Calibri" panose="020F0502020204030204" pitchFamily="34" charset="0"/>
        </a:defRPr>
      </a:lvl1pPr>
      <a:lvl2pPr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2pPr>
      <a:lvl3pPr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3pPr>
      <a:lvl4pPr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4pPr>
      <a:lvl5pPr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5pPr>
      <a:lvl6pPr marL="457200"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6pPr>
      <a:lvl7pPr marL="914400"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7pPr>
      <a:lvl8pPr marL="1371600"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8pPr>
      <a:lvl9pPr marL="1828800"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2"/>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6E7038F8-7FEC-B15C-42C9-11DBA0DABD26}"/>
              </a:ext>
            </a:extLst>
          </p:cNvPr>
          <p:cNvSpPr>
            <a:spLocks noGrp="1" noChangeArrowheads="1"/>
          </p:cNvSpPr>
          <p:nvPr>
            <p:ph type="title"/>
          </p:nvPr>
        </p:nvSpPr>
        <p:spPr bwMode="auto">
          <a:xfrm>
            <a:off x="358775" y="365125"/>
            <a:ext cx="109950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F93E4922-B698-9CAB-0DC1-06475EB50B2B}"/>
              </a:ext>
            </a:extLst>
          </p:cNvPr>
          <p:cNvSpPr>
            <a:spLocks noGrp="1" noChangeArrowheads="1"/>
          </p:cNvSpPr>
          <p:nvPr>
            <p:ph type="body" idx="1"/>
          </p:nvPr>
        </p:nvSpPr>
        <p:spPr bwMode="auto">
          <a:xfrm>
            <a:off x="358775" y="1825625"/>
            <a:ext cx="109950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97" r:id="rId4"/>
  </p:sldLayoutIdLst>
  <p:txStyles>
    <p:titleStyle>
      <a:lvl1pPr algn="l" rtl="0" eaLnBrk="0" fontAlgn="base" hangingPunct="0">
        <a:lnSpc>
          <a:spcPct val="90000"/>
        </a:lnSpc>
        <a:spcBef>
          <a:spcPct val="0"/>
        </a:spcBef>
        <a:spcAft>
          <a:spcPct val="0"/>
        </a:spcAft>
        <a:defRPr sz="4400" b="1" kern="1200">
          <a:solidFill>
            <a:srgbClr val="FFFFFF"/>
          </a:solidFill>
          <a:latin typeface="Calibri" panose="020F0502020204030204" pitchFamily="34" charset="0"/>
          <a:ea typeface="+mj-ea"/>
          <a:cs typeface="Calibri" panose="020F0502020204030204" pitchFamily="34" charset="0"/>
        </a:defRPr>
      </a:lvl1pPr>
      <a:lvl2pPr algn="l" rtl="0" eaLnBrk="0" fontAlgn="base" hangingPunct="0">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2pPr>
      <a:lvl3pPr algn="l" rtl="0" eaLnBrk="0" fontAlgn="base" hangingPunct="0">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3pPr>
      <a:lvl4pPr algn="l" rtl="0" eaLnBrk="0" fontAlgn="base" hangingPunct="0">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4pPr>
      <a:lvl5pPr algn="l" rtl="0" eaLnBrk="0" fontAlgn="base" hangingPunct="0">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5pPr>
      <a:lvl6pPr marL="457200" algn="l" rtl="0" fontAlgn="base">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6pPr>
      <a:lvl7pPr marL="914400" algn="l" rtl="0" fontAlgn="base">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7pPr>
      <a:lvl8pPr marL="1371600" algn="l" rtl="0" fontAlgn="base">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8pPr>
      <a:lvl9pPr marL="1828800" algn="l" rtl="0" fontAlgn="base">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rgbClr val="FFFFFF"/>
          </a:solidFill>
          <a:latin typeface="Calibri" panose="020F0502020204030204" pitchFamily="34" charset="0"/>
          <a:ea typeface="+mn-ea"/>
          <a:cs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rgbClr val="FFFFFF"/>
          </a:solidFill>
          <a:latin typeface="Calibri" panose="020F0502020204030204" pitchFamily="34" charset="0"/>
          <a:ea typeface="+mn-ea"/>
          <a:cs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rgbClr val="FFFFFF"/>
          </a:solidFill>
          <a:latin typeface="Calibri" panose="020F0502020204030204" pitchFamily="34" charset="0"/>
          <a:ea typeface="+mn-ea"/>
          <a:cs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rgbClr val="FFFFFF"/>
          </a:solidFill>
          <a:latin typeface="Calibri" panose="020F0502020204030204" pitchFamily="34" charset="0"/>
          <a:ea typeface="+mn-ea"/>
          <a:cs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rgbClr val="FFFFFF"/>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8674" name="Title Placeholder 1">
            <a:extLst>
              <a:ext uri="{FF2B5EF4-FFF2-40B4-BE49-F238E27FC236}">
                <a16:creationId xmlns:a16="http://schemas.microsoft.com/office/drawing/2014/main" id="{119D559F-E283-AAF1-DA19-E07D400B2EA6}"/>
              </a:ext>
            </a:extLst>
          </p:cNvPr>
          <p:cNvSpPr>
            <a:spLocks noGrp="1" noChangeArrowheads="1"/>
          </p:cNvSpPr>
          <p:nvPr>
            <p:ph type="title"/>
          </p:nvPr>
        </p:nvSpPr>
        <p:spPr bwMode="auto">
          <a:xfrm>
            <a:off x="358775" y="365125"/>
            <a:ext cx="109950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8675" name="Text Placeholder 2">
            <a:extLst>
              <a:ext uri="{FF2B5EF4-FFF2-40B4-BE49-F238E27FC236}">
                <a16:creationId xmlns:a16="http://schemas.microsoft.com/office/drawing/2014/main" id="{5D36A387-E3A9-2ACE-2687-BB5C01AFFCEA}"/>
              </a:ext>
            </a:extLst>
          </p:cNvPr>
          <p:cNvSpPr>
            <a:spLocks noGrp="1" noChangeArrowheads="1"/>
          </p:cNvSpPr>
          <p:nvPr>
            <p:ph type="body" idx="1"/>
          </p:nvPr>
        </p:nvSpPr>
        <p:spPr bwMode="auto">
          <a:xfrm>
            <a:off x="358775" y="1825625"/>
            <a:ext cx="109950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28676" name="Picture 2">
            <a:extLst>
              <a:ext uri="{FF2B5EF4-FFF2-40B4-BE49-F238E27FC236}">
                <a16:creationId xmlns:a16="http://schemas.microsoft.com/office/drawing/2014/main" id="{733529D3-DC19-D66B-8903-AB9699236DFC}"/>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3">
            <a:extLst>
              <a:ext uri="{FF2B5EF4-FFF2-40B4-BE49-F238E27FC236}">
                <a16:creationId xmlns:a16="http://schemas.microsoft.com/office/drawing/2014/main" id="{E47478D4-AA87-3D9B-F6E2-4063B2255BB2}"/>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dirty="0">
                <a:solidFill>
                  <a:schemeClr val="bg1"/>
                </a:solidFill>
                <a:latin typeface="Encode Sans Normal Light" panose="02000000000000000000" pitchFamily="2" charset="77"/>
              </a:rPr>
              <a:t>CONFIDENTIAL - DO NOT DISTRIBUTE</a:t>
            </a:r>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98" r:id="rId4"/>
  </p:sldLayoutIdLst>
  <p:txStyles>
    <p:titleStyle>
      <a:lvl1pPr algn="l" rtl="0" eaLnBrk="0" fontAlgn="base" hangingPunct="0">
        <a:lnSpc>
          <a:spcPct val="90000"/>
        </a:lnSpc>
        <a:spcBef>
          <a:spcPct val="0"/>
        </a:spcBef>
        <a:spcAft>
          <a:spcPct val="0"/>
        </a:spcAft>
        <a:defRPr sz="4400" b="1" kern="1200">
          <a:solidFill>
            <a:schemeClr val="bg1"/>
          </a:solidFill>
          <a:latin typeface="Calibri" panose="020F0502020204030204" pitchFamily="34" charset="0"/>
          <a:ea typeface="+mj-ea"/>
          <a:cs typeface="Calibri" panose="020F0502020204030204" pitchFamily="34" charset="0"/>
        </a:defRPr>
      </a:lvl1pPr>
      <a:lvl2pPr algn="l" rtl="0" eaLnBrk="0" fontAlgn="base" hangingPunct="0">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2pPr>
      <a:lvl3pPr algn="l" rtl="0" eaLnBrk="0" fontAlgn="base" hangingPunct="0">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3pPr>
      <a:lvl4pPr algn="l" rtl="0" eaLnBrk="0" fontAlgn="base" hangingPunct="0">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4pPr>
      <a:lvl5pPr algn="l" rtl="0" eaLnBrk="0" fontAlgn="base" hangingPunct="0">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5pPr>
      <a:lvl6pPr marL="457200" algn="l" rtl="0" fontAlgn="base">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6pPr>
      <a:lvl7pPr marL="914400" algn="l" rtl="0" fontAlgn="base">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7pPr>
      <a:lvl8pPr marL="1371600" algn="l" rtl="0" fontAlgn="base">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8pPr>
      <a:lvl9pPr marL="1828800" algn="l" rtl="0" fontAlgn="base">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bg1"/>
          </a:solidFill>
          <a:latin typeface="Calibri" panose="020F0502020204030204" pitchFamily="34" charset="0"/>
          <a:ea typeface="+mn-ea"/>
          <a:cs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bg1"/>
          </a:solidFill>
          <a:latin typeface="Calibri" panose="020F0502020204030204" pitchFamily="34" charset="0"/>
          <a:ea typeface="+mn-ea"/>
          <a:cs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bg1"/>
          </a:solidFill>
          <a:latin typeface="Calibri" panose="020F0502020204030204" pitchFamily="34" charset="0"/>
          <a:ea typeface="+mn-ea"/>
          <a:cs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bg1"/>
          </a:solidFill>
          <a:latin typeface="Calibri" panose="020F0502020204030204" pitchFamily="34" charset="0"/>
          <a:ea typeface="+mn-ea"/>
          <a:cs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bg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0.xml"/><Relationship Id="rId5" Type="http://schemas.openxmlformats.org/officeDocument/2006/relationships/image" Target="../media/image15.jpeg"/><Relationship Id="rId4" Type="http://schemas.openxmlformats.org/officeDocument/2006/relationships/hyperlink" Target="https://depts.washington.edu/uwmmktg/logos-resources/remote-treatme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jpeg"/><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796" name="TextBox 5">
            <a:extLst>
              <a:ext uri="{FF2B5EF4-FFF2-40B4-BE49-F238E27FC236}">
                <a16:creationId xmlns:a16="http://schemas.microsoft.com/office/drawing/2014/main" id="{1C7E4E44-6026-4377-A253-991E9653DC3E}"/>
              </a:ext>
            </a:extLst>
          </p:cNvPr>
          <p:cNvSpPr txBox="1">
            <a:spLocks noChangeArrowheads="1"/>
          </p:cNvSpPr>
          <p:nvPr/>
        </p:nvSpPr>
        <p:spPr bwMode="auto">
          <a:xfrm>
            <a:off x="433388" y="260350"/>
            <a:ext cx="10982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200">
                <a:solidFill>
                  <a:srgbClr val="FF0000"/>
                </a:solidFill>
                <a:latin typeface="Calibri Light" panose="020F0302020204030204" pitchFamily="34" charset="0"/>
                <a:cs typeface="Calibri Light" panose="020F0302020204030204" pitchFamily="34" charset="0"/>
              </a:rPr>
              <a:t>NOTE: The circle/slash icon in this corner means this page is hidden and won’t accidentally appear in your presentation. This page can also be deleted.</a:t>
            </a:r>
          </a:p>
        </p:txBody>
      </p:sp>
      <p:pic>
        <p:nvPicPr>
          <p:cNvPr id="33797" name="Graphic 7" descr="No sign outline">
            <a:extLst>
              <a:ext uri="{FF2B5EF4-FFF2-40B4-BE49-F238E27FC236}">
                <a16:creationId xmlns:a16="http://schemas.microsoft.com/office/drawing/2014/main" id="{97EAE881-0A6E-698C-31D0-4F3C2EA840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0175" y="238125"/>
            <a:ext cx="35083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3" name="Title 1">
            <a:extLst>
              <a:ext uri="{FF2B5EF4-FFF2-40B4-BE49-F238E27FC236}">
                <a16:creationId xmlns:a16="http://schemas.microsoft.com/office/drawing/2014/main" id="{7A27F5DC-EBBD-B6AC-88E4-EA89A5392F60}"/>
              </a:ext>
            </a:extLst>
          </p:cNvPr>
          <p:cNvSpPr>
            <a:spLocks noGrp="1" noChangeArrowheads="1"/>
          </p:cNvSpPr>
          <p:nvPr>
            <p:ph type="title"/>
          </p:nvPr>
        </p:nvSpPr>
        <p:spPr/>
        <p:txBody>
          <a:bodyPr/>
          <a:lstStyle/>
          <a:p>
            <a:r>
              <a:rPr lang="en-US" altLang="en-US" dirty="0"/>
              <a:t>Remote Treatment in </a:t>
            </a:r>
            <a:r>
              <a:rPr lang="en-US" altLang="en-US" dirty="0" err="1"/>
              <a:t>Powerpoint</a:t>
            </a:r>
            <a:endParaRPr lang="en-US" altLang="en-US" dirty="0"/>
          </a:p>
        </p:txBody>
      </p:sp>
      <p:sp>
        <p:nvSpPr>
          <p:cNvPr id="3" name="TextBox 2">
            <a:extLst>
              <a:ext uri="{FF2B5EF4-FFF2-40B4-BE49-F238E27FC236}">
                <a16:creationId xmlns:a16="http://schemas.microsoft.com/office/drawing/2014/main" id="{7BD12360-25D1-B1EE-4698-29FAB1A14D8B}"/>
              </a:ext>
            </a:extLst>
          </p:cNvPr>
          <p:cNvSpPr txBox="1"/>
          <p:nvPr/>
        </p:nvSpPr>
        <p:spPr>
          <a:xfrm>
            <a:off x="358775" y="1690688"/>
            <a:ext cx="11398250" cy="4524375"/>
          </a:xfrm>
          <a:prstGeom prst="rect">
            <a:avLst/>
          </a:prstGeom>
          <a:noFill/>
        </p:spPr>
        <p:txBody>
          <a:bodyPr>
            <a:spAutoFit/>
          </a:bodyPr>
          <a:lstStyle/>
          <a:p>
            <a:pPr eaLnBrk="1" fontAlgn="auto" hangingPunct="1">
              <a:spcBef>
                <a:spcPts val="0"/>
              </a:spcBef>
              <a:spcAft>
                <a:spcPts val="0"/>
              </a:spcAft>
              <a:defRPr/>
            </a:pPr>
            <a:r>
              <a:rPr lang="en-US" dirty="0">
                <a:latin typeface="+mn-lt"/>
              </a:rPr>
              <a:t>Remote treatment connects names of clinics, departments, </a:t>
            </a:r>
            <a:br>
              <a:rPr lang="en-US" dirty="0">
                <a:latin typeface="+mn-lt"/>
              </a:rPr>
            </a:br>
            <a:r>
              <a:rPr lang="en-US" dirty="0">
                <a:latin typeface="+mn-lt"/>
              </a:rPr>
              <a:t>service lines, and shared services to the UW Medicine logo in a </a:t>
            </a:r>
            <a:br>
              <a:rPr lang="en-US" dirty="0">
                <a:latin typeface="+mn-lt"/>
              </a:rPr>
            </a:br>
            <a:r>
              <a:rPr lang="en-US" dirty="0">
                <a:latin typeface="+mn-lt"/>
              </a:rPr>
              <a:t>visually unified way. This approach simplifies branding, highlights </a:t>
            </a:r>
            <a:br>
              <a:rPr lang="en-US" dirty="0">
                <a:latin typeface="+mn-lt"/>
              </a:rPr>
            </a:br>
            <a:r>
              <a:rPr lang="en-US" dirty="0">
                <a:latin typeface="+mn-lt"/>
              </a:rPr>
              <a:t>our integrated system, and improves navigation for patients and </a:t>
            </a:r>
            <a:br>
              <a:rPr lang="en-US" dirty="0">
                <a:latin typeface="+mn-lt"/>
              </a:rPr>
            </a:br>
            <a:r>
              <a:rPr lang="en-US" dirty="0">
                <a:latin typeface="+mn-lt"/>
              </a:rPr>
              <a:t>communities. </a:t>
            </a:r>
          </a:p>
          <a:p>
            <a:pPr eaLnBrk="1" fontAlgn="auto" hangingPunct="1">
              <a:spcBef>
                <a:spcPts val="0"/>
              </a:spcBef>
              <a:spcAft>
                <a:spcPts val="0"/>
              </a:spcAft>
              <a:defRPr/>
            </a:pPr>
            <a:endParaRPr lang="en-US" dirty="0">
              <a:latin typeface="+mn-lt"/>
            </a:endParaRPr>
          </a:p>
          <a:p>
            <a:pPr eaLnBrk="1" fontAlgn="auto" hangingPunct="1">
              <a:spcBef>
                <a:spcPts val="0"/>
              </a:spcBef>
              <a:spcAft>
                <a:spcPts val="0"/>
              </a:spcAft>
              <a:defRPr/>
            </a:pPr>
            <a:r>
              <a:rPr lang="en-US" b="1" dirty="0">
                <a:latin typeface="+mn-lt"/>
              </a:rPr>
              <a:t>Key guidelines: </a:t>
            </a: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Remote treatment uses the UW Medicine primary logo (or entity or tagline logos) with the department, clinic or service name presented in Encode Sans Narrow Bold, all caps and positioned separately. </a:t>
            </a: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Maintain clear space equal to at least one “M” between the primary logo and the remote treatment. </a:t>
            </a: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It can be positioned flexibly based on the specific application.</a:t>
            </a: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The same guidelines regarding minimum size requirements, clear proper space and reverse applications apply to the remote treatment of logos  </a:t>
            </a: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It can be used with or without the gold diagonal slash; it cannot be used with the gold horizontal line. </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endParaRPr>
          </a:p>
          <a:p>
            <a:pPr eaLnBrk="1" fontAlgn="auto" hangingPunct="1">
              <a:spcBef>
                <a:spcPts val="0"/>
              </a:spcBef>
              <a:spcAft>
                <a:spcPts val="0"/>
              </a:spcAft>
              <a:defRPr/>
            </a:pPr>
            <a:r>
              <a:rPr lang="en-US" dirty="0">
                <a:latin typeface="+mn-lt"/>
              </a:rPr>
              <a:t>Visit the </a:t>
            </a:r>
            <a:r>
              <a:rPr lang="en-US" dirty="0">
                <a:latin typeface="+mn-lt"/>
                <a:hlinkClick r:id="rId4"/>
              </a:rPr>
              <a:t>Remote Treatment page </a:t>
            </a:r>
            <a:r>
              <a:rPr lang="en-US" dirty="0">
                <a:latin typeface="+mn-lt"/>
              </a:rPr>
              <a:t>to learn more and see examples. </a:t>
            </a:r>
          </a:p>
        </p:txBody>
      </p:sp>
      <p:pic>
        <p:nvPicPr>
          <p:cNvPr id="33795" name="Picture 4" descr="A close-up of a logo">
            <a:extLst>
              <a:ext uri="{FF2B5EF4-FFF2-40B4-BE49-F238E27FC236}">
                <a16:creationId xmlns:a16="http://schemas.microsoft.com/office/drawing/2014/main" id="{1FF67E25-9ACC-97B4-369C-C2461BA01C3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075488" y="1690688"/>
            <a:ext cx="4676775" cy="128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B50B7D7-D3CE-AA76-CA15-36B0B52CF954}"/>
              </a:ext>
            </a:extLst>
          </p:cNvPr>
          <p:cNvSpPr/>
          <p:nvPr/>
        </p:nvSpPr>
        <p:spPr>
          <a:xfrm>
            <a:off x="-9525" y="-338138"/>
            <a:ext cx="12317413" cy="7485063"/>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Large Yellow Bar" descr="A yellow rectangular object with black border&#10;&#10;AI-generated content may be incorrect.">
            <a:extLst>
              <a:ext uri="{FF2B5EF4-FFF2-40B4-BE49-F238E27FC236}">
                <a16:creationId xmlns:a16="http://schemas.microsoft.com/office/drawing/2014/main" id="{98B37188-F77A-578A-E880-9AC99DED865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UW Medicine Logo" descr="A black and white logo&#10;&#10;AI-generated content may be incorrect.">
            <a:extLst>
              <a:ext uri="{FF2B5EF4-FFF2-40B4-BE49-F238E27FC236}">
                <a16:creationId xmlns:a16="http://schemas.microsoft.com/office/drawing/2014/main" id="{75F63D1B-B7CC-B819-41F3-F689258A71A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4338" y="618172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6">
            <a:extLst>
              <a:ext uri="{FF2B5EF4-FFF2-40B4-BE49-F238E27FC236}">
                <a16:creationId xmlns:a16="http://schemas.microsoft.com/office/drawing/2014/main" id="{F7AA13D0-7F41-D280-4EE8-CD504987A849}"/>
              </a:ext>
            </a:extLst>
          </p:cNvPr>
          <p:cNvSpPr>
            <a:spLocks noGrp="1"/>
          </p:cNvSpPr>
          <p:nvPr>
            <p:ph type="ctrTitle"/>
          </p:nvPr>
        </p:nvSpPr>
        <p:spPr/>
        <p:txBody>
          <a:bodyPr/>
          <a:lstStyle/>
          <a:p>
            <a:r>
              <a:rPr lang="en-US" altLang="en-US" dirty="0"/>
              <a:t>Presentation Title </a:t>
            </a:r>
            <a:r>
              <a:rPr lang="en-US" altLang="en-US" b="0" dirty="0"/>
              <a:t>[Ti</a:t>
            </a:r>
            <a:r>
              <a:rPr lang="en-US" b="0" dirty="0"/>
              <a:t>tle Slide Option 9]</a:t>
            </a:r>
            <a:endParaRPr lang="en-US" dirty="0"/>
          </a:p>
        </p:txBody>
      </p:sp>
      <p:sp>
        <p:nvSpPr>
          <p:cNvPr id="8" name="Subtitle 7">
            <a:extLst>
              <a:ext uri="{FF2B5EF4-FFF2-40B4-BE49-F238E27FC236}">
                <a16:creationId xmlns:a16="http://schemas.microsoft.com/office/drawing/2014/main" id="{428DD3FF-6F84-FD54-007C-C766394C48EF}"/>
              </a:ext>
            </a:extLst>
          </p:cNvPr>
          <p:cNvSpPr>
            <a:spLocks noGrp="1"/>
          </p:cNvSpPr>
          <p:nvPr>
            <p:ph type="subTitle" idx="1"/>
          </p:nvPr>
        </p:nvSpPr>
        <p:spPr/>
        <p:txBody>
          <a:bodyPr/>
          <a:lstStyle/>
          <a:p>
            <a:r>
              <a:rPr lang="en-US" altLang="en-US" dirty="0">
                <a:solidFill>
                  <a:srgbClr val="FFFFFF"/>
                </a:solidFill>
              </a:rPr>
              <a:t>Subtitle of presentation, </a:t>
            </a:r>
            <a:br>
              <a:rPr lang="en-US" altLang="en-US" dirty="0">
                <a:solidFill>
                  <a:srgbClr val="FFFFFF"/>
                </a:solidFill>
              </a:rPr>
            </a:br>
            <a:r>
              <a:rPr lang="en-US" altLang="en-US" dirty="0">
                <a:solidFill>
                  <a:srgbClr val="FFFFFF"/>
                </a:solidFill>
              </a:rPr>
              <a:t>lorem ipsum dolor</a:t>
            </a:r>
          </a:p>
        </p:txBody>
      </p:sp>
      <p:sp>
        <p:nvSpPr>
          <p:cNvPr id="9" name="Text Placeholder 8">
            <a:extLst>
              <a:ext uri="{FF2B5EF4-FFF2-40B4-BE49-F238E27FC236}">
                <a16:creationId xmlns:a16="http://schemas.microsoft.com/office/drawing/2014/main" id="{17A0EC5F-53CF-3748-46F4-3563C65AB3C1}"/>
              </a:ext>
            </a:extLst>
          </p:cNvPr>
          <p:cNvSpPr>
            <a:spLocks noGrp="1"/>
          </p:cNvSpPr>
          <p:nvPr>
            <p:ph type="body" sz="quarter" idx="10"/>
          </p:nvPr>
        </p:nvSpPr>
        <p:spPr/>
        <p:txBody>
          <a:bodyPr/>
          <a:lstStyle/>
          <a:p>
            <a:r>
              <a:rPr lang="en-US" dirty="0"/>
              <a:t>Month Day, Year</a:t>
            </a:r>
          </a:p>
          <a:p>
            <a:endParaRPr lang="en-US" dirty="0"/>
          </a:p>
        </p:txBody>
      </p:sp>
      <p:sp>
        <p:nvSpPr>
          <p:cNvPr id="14" name="Text Placeholder 20">
            <a:extLst>
              <a:ext uri="{FF2B5EF4-FFF2-40B4-BE49-F238E27FC236}">
                <a16:creationId xmlns:a16="http://schemas.microsoft.com/office/drawing/2014/main" id="{4E269D56-B4B3-A4D5-6B56-0B29117935A2}"/>
              </a:ext>
            </a:extLst>
          </p:cNvPr>
          <p:cNvSpPr txBox="1">
            <a:spLocks/>
          </p:cNvSpPr>
          <p:nvPr/>
        </p:nvSpPr>
        <p:spPr>
          <a:xfrm>
            <a:off x="334377" y="1536747"/>
            <a:ext cx="1748344" cy="263525"/>
          </a:xfrm>
          <a:prstGeom prst="rect">
            <a:avLst/>
          </a:prstGeom>
        </p:spPr>
        <p:txBody>
          <a:bodyPr>
            <a:noAutofit/>
          </a:bodyPr>
          <a:lstStyle>
            <a:lvl1pPr marL="0" indent="0" algn="l" rtl="0" eaLnBrk="1" fontAlgn="base" hangingPunct="1">
              <a:lnSpc>
                <a:spcPct val="90000"/>
              </a:lnSpc>
              <a:spcBef>
                <a:spcPts val="1000"/>
              </a:spcBef>
              <a:spcAft>
                <a:spcPct val="0"/>
              </a:spcAft>
              <a:buFont typeface="Arial" panose="020B0604020202020204" pitchFamily="34" charset="0"/>
              <a:buNone/>
              <a:defRPr sz="1200" b="1" kern="1200">
                <a:solidFill>
                  <a:srgbClr val="31006F"/>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DEPARTMENT NAME</a:t>
            </a:r>
          </a:p>
        </p:txBody>
      </p:sp>
    </p:spTree>
    <p:extLst>
      <p:ext uri="{BB962C8B-B14F-4D97-AF65-F5344CB8AC3E}">
        <p14:creationId xmlns:p14="http://schemas.microsoft.com/office/powerpoint/2010/main" val="1617669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C431EE3-31BC-B87A-B7A2-74FF5E137915}"/>
              </a:ext>
            </a:extLst>
          </p:cNvPr>
          <p:cNvSpPr/>
          <p:nvPr/>
        </p:nvSpPr>
        <p:spPr>
          <a:xfrm>
            <a:off x="-62707" y="-98378"/>
            <a:ext cx="12317413" cy="7291388"/>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Small Slash" descr="A yellow line on a black background&#10;&#10;AI-generated content may be incorrect.">
            <a:extLst>
              <a:ext uri="{FF2B5EF4-FFF2-40B4-BE49-F238E27FC236}">
                <a16:creationId xmlns:a16="http://schemas.microsoft.com/office/drawing/2014/main" id="{4A9E9629-27E6-C21A-7CDC-D7B6DD6708D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244931" y="6500860"/>
            <a:ext cx="2047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a:extLst>
              <a:ext uri="{FF2B5EF4-FFF2-40B4-BE49-F238E27FC236}">
                <a16:creationId xmlns:a16="http://schemas.microsoft.com/office/drawing/2014/main" id="{CF4AF288-866D-B1E0-B2A7-B3A14FA8BF5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4331" y="6443710"/>
            <a:ext cx="37544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20">
            <a:extLst>
              <a:ext uri="{FF2B5EF4-FFF2-40B4-BE49-F238E27FC236}">
                <a16:creationId xmlns:a16="http://schemas.microsoft.com/office/drawing/2014/main" id="{EA8E79CD-7E8D-448F-4331-192FF9CE8084}"/>
              </a:ext>
            </a:extLst>
          </p:cNvPr>
          <p:cNvSpPr txBox="1">
            <a:spLocks/>
          </p:cNvSpPr>
          <p:nvPr/>
        </p:nvSpPr>
        <p:spPr>
          <a:xfrm>
            <a:off x="10505726" y="6553099"/>
            <a:ext cx="1748344" cy="263525"/>
          </a:xfrm>
          <a:prstGeom prst="rect">
            <a:avLst/>
          </a:prstGeom>
        </p:spPr>
        <p:txBody>
          <a:bodyPr>
            <a:normAutofit/>
          </a:bodyPr>
          <a:lstStyle>
            <a:lvl1pPr marL="0" indent="0" algn="l" rtl="0" eaLnBrk="1" fontAlgn="base" hangingPunct="1">
              <a:lnSpc>
                <a:spcPct val="90000"/>
              </a:lnSpc>
              <a:spcBef>
                <a:spcPts val="1000"/>
              </a:spcBef>
              <a:spcAft>
                <a:spcPct val="0"/>
              </a:spcAft>
              <a:buFont typeface="Arial" panose="020B0604020202020204" pitchFamily="34" charset="0"/>
              <a:buNone/>
              <a:defRPr sz="1200" b="1" kern="1200">
                <a:solidFill>
                  <a:srgbClr val="FFFFFF"/>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DEPARTMENT NAME</a:t>
            </a:r>
          </a:p>
        </p:txBody>
      </p:sp>
      <p:sp>
        <p:nvSpPr>
          <p:cNvPr id="7" name="Title 6">
            <a:extLst>
              <a:ext uri="{FF2B5EF4-FFF2-40B4-BE49-F238E27FC236}">
                <a16:creationId xmlns:a16="http://schemas.microsoft.com/office/drawing/2014/main" id="{C78D0BDC-9785-537B-3E09-626C4855D276}"/>
              </a:ext>
            </a:extLst>
          </p:cNvPr>
          <p:cNvSpPr>
            <a:spLocks noGrp="1"/>
          </p:cNvSpPr>
          <p:nvPr>
            <p:ph type="ctrTitle"/>
          </p:nvPr>
        </p:nvSpPr>
        <p:spPr/>
        <p:txBody>
          <a:bodyPr/>
          <a:lstStyle/>
          <a:p>
            <a:r>
              <a:rPr lang="en-US" altLang="en-US" dirty="0"/>
              <a:t>Presentation Title </a:t>
            </a:r>
            <a:r>
              <a:rPr lang="en-US" altLang="en-US" b="0" dirty="0"/>
              <a:t>[Ti</a:t>
            </a:r>
            <a:r>
              <a:rPr lang="en-US" b="0" dirty="0"/>
              <a:t>tle Slide Option 10]</a:t>
            </a:r>
            <a:endParaRPr lang="en-US" dirty="0"/>
          </a:p>
        </p:txBody>
      </p:sp>
      <p:sp>
        <p:nvSpPr>
          <p:cNvPr id="8" name="Subtitle 7">
            <a:extLst>
              <a:ext uri="{FF2B5EF4-FFF2-40B4-BE49-F238E27FC236}">
                <a16:creationId xmlns:a16="http://schemas.microsoft.com/office/drawing/2014/main" id="{B126593C-B7EE-3404-C0FF-6B935D74E725}"/>
              </a:ext>
            </a:extLst>
          </p:cNvPr>
          <p:cNvSpPr>
            <a:spLocks noGrp="1"/>
          </p:cNvSpPr>
          <p:nvPr>
            <p:ph type="subTitle" idx="1"/>
          </p:nvPr>
        </p:nvSpPr>
        <p:spPr/>
        <p:txBody>
          <a:bodyPr/>
          <a:lstStyle/>
          <a:p>
            <a:r>
              <a:rPr lang="en-US" altLang="en-US" dirty="0">
                <a:solidFill>
                  <a:srgbClr val="FFFFFF"/>
                </a:solidFill>
              </a:rPr>
              <a:t>Subtitle of presentation, </a:t>
            </a:r>
            <a:br>
              <a:rPr lang="en-US" altLang="en-US" dirty="0">
                <a:solidFill>
                  <a:srgbClr val="FFFFFF"/>
                </a:solidFill>
              </a:rPr>
            </a:br>
            <a:r>
              <a:rPr lang="en-US" altLang="en-US" dirty="0">
                <a:solidFill>
                  <a:srgbClr val="FFFFFF"/>
                </a:solidFill>
              </a:rPr>
              <a:t>lorem ipsum dolor</a:t>
            </a:r>
          </a:p>
          <a:p>
            <a:endParaRPr lang="en-US" dirty="0"/>
          </a:p>
        </p:txBody>
      </p:sp>
      <p:sp>
        <p:nvSpPr>
          <p:cNvPr id="9" name="Text Placeholder 8">
            <a:extLst>
              <a:ext uri="{FF2B5EF4-FFF2-40B4-BE49-F238E27FC236}">
                <a16:creationId xmlns:a16="http://schemas.microsoft.com/office/drawing/2014/main" id="{200A5975-CC89-F17C-0644-4F4EB4178F3C}"/>
              </a:ext>
            </a:extLst>
          </p:cNvPr>
          <p:cNvSpPr>
            <a:spLocks noGrp="1"/>
          </p:cNvSpPr>
          <p:nvPr>
            <p:ph type="body" sz="quarter" idx="10"/>
          </p:nvPr>
        </p:nvSpPr>
        <p:spPr/>
        <p:txBody>
          <a:bodyPr/>
          <a:lstStyle/>
          <a:p>
            <a:r>
              <a:rPr lang="en-US" dirty="0"/>
              <a:t>Month Day, Year</a:t>
            </a:r>
          </a:p>
          <a:p>
            <a:endParaRPr lang="en-US" dirty="0"/>
          </a:p>
          <a:p>
            <a:endParaRPr lang="en-US" dirty="0"/>
          </a:p>
        </p:txBody>
      </p:sp>
    </p:spTree>
    <p:extLst>
      <p:ext uri="{BB962C8B-B14F-4D97-AF65-F5344CB8AC3E}">
        <p14:creationId xmlns:p14="http://schemas.microsoft.com/office/powerpoint/2010/main" val="832711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a:extLst>
              <a:ext uri="{FF2B5EF4-FFF2-40B4-BE49-F238E27FC236}">
                <a16:creationId xmlns:a16="http://schemas.microsoft.com/office/drawing/2014/main" id="{F696EE46-C57A-8C38-76FB-6E137A7E0E48}"/>
              </a:ext>
            </a:extLst>
          </p:cNvPr>
          <p:cNvSpPr>
            <a:spLocks noGrp="1" noChangeArrowheads="1"/>
          </p:cNvSpPr>
          <p:nvPr>
            <p:ph type="title"/>
          </p:nvPr>
        </p:nvSpPr>
        <p:spPr>
          <a:xfrm>
            <a:off x="363538" y="1462088"/>
            <a:ext cx="10983912" cy="2852737"/>
          </a:xfrm>
        </p:spPr>
        <p:txBody>
          <a:bodyPr/>
          <a:lstStyle/>
          <a:p>
            <a:r>
              <a:rPr lang="en-US" sz="4800" b="1">
                <a:solidFill>
                  <a:srgbClr val="30006E"/>
                </a:solidFill>
                <a:effectLst/>
                <a:latin typeface="Calibri" panose="020F0502020204030204" pitchFamily="34" charset="0"/>
              </a:rPr>
              <a:t>Presentation Title</a:t>
            </a:r>
            <a:r>
              <a:rPr lang="en-US" sz="4800">
                <a:solidFill>
                  <a:srgbClr val="30006E"/>
                </a:solidFill>
                <a:effectLst/>
                <a:latin typeface="Calibri" panose="020F0502020204030204" pitchFamily="34" charset="0"/>
              </a:rPr>
              <a:t> [Slide Option 9 for Title]</a:t>
            </a:r>
            <a:endParaRPr lang="en-US" altLang="en-US" sz="4800" dirty="0"/>
          </a:p>
        </p:txBody>
      </p:sp>
      <p:sp>
        <p:nvSpPr>
          <p:cNvPr id="3" name="Text Placeholder 2">
            <a:extLst>
              <a:ext uri="{FF2B5EF4-FFF2-40B4-BE49-F238E27FC236}">
                <a16:creationId xmlns:a16="http://schemas.microsoft.com/office/drawing/2014/main" id="{9C955838-5355-BBF6-42C9-E1986D19A610}"/>
              </a:ext>
            </a:extLst>
          </p:cNvPr>
          <p:cNvSpPr>
            <a:spLocks noGrp="1"/>
          </p:cNvSpPr>
          <p:nvPr>
            <p:ph type="body" idx="1"/>
          </p:nvPr>
        </p:nvSpPr>
        <p:spPr>
          <a:xfrm>
            <a:off x="363538" y="4341813"/>
            <a:ext cx="10983912" cy="1500187"/>
          </a:xfrm>
        </p:spPr>
        <p:txBody>
          <a:bodyPr rtlCol="0">
            <a:normAutofit/>
          </a:bodyPr>
          <a:lstStyle/>
          <a:p>
            <a:pPr fontAlgn="auto">
              <a:spcAft>
                <a:spcPts val="0"/>
              </a:spcAft>
              <a:defRPr/>
            </a:pPr>
            <a:endParaRPr lang="en-US" dirty="0"/>
          </a:p>
        </p:txBody>
      </p:sp>
      <p:sp>
        <p:nvSpPr>
          <p:cNvPr id="2" name="Rectangle 1">
            <a:extLst>
              <a:ext uri="{FF2B5EF4-FFF2-40B4-BE49-F238E27FC236}">
                <a16:creationId xmlns:a16="http://schemas.microsoft.com/office/drawing/2014/main" id="{780D09E8-EDEE-E6CD-1D68-A4C12243B7D6}"/>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TextBox 2">
            <a:extLst>
              <a:ext uri="{FF2B5EF4-FFF2-40B4-BE49-F238E27FC236}">
                <a16:creationId xmlns:a16="http://schemas.microsoft.com/office/drawing/2014/main" id="{366A5475-C4DA-BBC4-8F91-6C2FF52DE6DF}"/>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5" name="Picture 3">
            <a:extLst>
              <a:ext uri="{FF2B5EF4-FFF2-40B4-BE49-F238E27FC236}">
                <a16:creationId xmlns:a16="http://schemas.microsoft.com/office/drawing/2014/main" id="{4B4C2C26-EAC8-51F7-0E57-516B5B0CDE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131" name="TextBox 4">
            <a:extLst>
              <a:ext uri="{FF2B5EF4-FFF2-40B4-BE49-F238E27FC236}">
                <a16:creationId xmlns:a16="http://schemas.microsoft.com/office/drawing/2014/main" id="{51DF63C4-FF06-BE6E-0586-E0904F950023}"/>
              </a:ext>
            </a:extLst>
          </p:cNvPr>
          <p:cNvSpPr txBox="1">
            <a:spLocks noChangeArrowheads="1"/>
          </p:cNvSpPr>
          <p:nvPr/>
        </p:nvSpPr>
        <p:spPr bwMode="auto">
          <a:xfrm>
            <a:off x="433388" y="260350"/>
            <a:ext cx="10982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200">
                <a:solidFill>
                  <a:srgbClr val="FF0000"/>
                </a:solidFill>
                <a:latin typeface="Calibri Light" panose="020F0302020204030204" pitchFamily="34" charset="0"/>
                <a:cs typeface="Calibri Light" panose="020F0302020204030204" pitchFamily="34" charset="0"/>
              </a:rPr>
              <a:t>NOTE: The circle/slash icon in this corner means this page is hidden and won’t accidentally appear in your presentation. This page can also be deleted.</a:t>
            </a:r>
          </a:p>
        </p:txBody>
      </p:sp>
      <p:pic>
        <p:nvPicPr>
          <p:cNvPr id="48132" name="Graphic 5" descr="No sign outline">
            <a:extLst>
              <a:ext uri="{FF2B5EF4-FFF2-40B4-BE49-F238E27FC236}">
                <a16:creationId xmlns:a16="http://schemas.microsoft.com/office/drawing/2014/main" id="{88E3224F-363E-016E-F150-76A4FA75731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0175" y="238125"/>
            <a:ext cx="35083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29" name="Title 1">
            <a:extLst>
              <a:ext uri="{FF2B5EF4-FFF2-40B4-BE49-F238E27FC236}">
                <a16:creationId xmlns:a16="http://schemas.microsoft.com/office/drawing/2014/main" id="{C5D0CBF2-20EF-EC26-A699-1E1FAECB4D76}"/>
              </a:ext>
            </a:extLst>
          </p:cNvPr>
          <p:cNvSpPr>
            <a:spLocks noGrp="1" noChangeArrowheads="1"/>
          </p:cNvSpPr>
          <p:nvPr>
            <p:ph type="title"/>
          </p:nvPr>
        </p:nvSpPr>
        <p:spPr/>
        <p:txBody>
          <a:bodyPr/>
          <a:lstStyle/>
          <a:p>
            <a:r>
              <a:rPr lang="en-US" altLang="en-US" dirty="0"/>
              <a:t>Refreshed </a:t>
            </a:r>
            <a:r>
              <a:rPr lang="en-US" altLang="en-US" dirty="0" err="1"/>
              <a:t>Powerpoint</a:t>
            </a:r>
            <a:r>
              <a:rPr lang="en-US" altLang="en-US" dirty="0"/>
              <a:t> Template</a:t>
            </a:r>
          </a:p>
        </p:txBody>
      </p:sp>
      <p:sp>
        <p:nvSpPr>
          <p:cNvPr id="3" name="TextBox 2">
            <a:extLst>
              <a:ext uri="{FF2B5EF4-FFF2-40B4-BE49-F238E27FC236}">
                <a16:creationId xmlns:a16="http://schemas.microsoft.com/office/drawing/2014/main" id="{6000175B-C44D-B38D-B6BD-22061277D312}"/>
              </a:ext>
            </a:extLst>
          </p:cNvPr>
          <p:cNvSpPr txBox="1"/>
          <p:nvPr/>
        </p:nvSpPr>
        <p:spPr>
          <a:xfrm>
            <a:off x="358775" y="1927225"/>
            <a:ext cx="11398250" cy="2308225"/>
          </a:xfrm>
          <a:prstGeom prst="rect">
            <a:avLst/>
          </a:prstGeom>
          <a:noFill/>
        </p:spPr>
        <p:txBody>
          <a:bodyPr>
            <a:spAutoFit/>
          </a:bodyPr>
          <a:lstStyle/>
          <a:p>
            <a:pPr marL="342900" indent="-342900" eaLnBrk="1" fontAlgn="auto" hangingPunct="1">
              <a:spcBef>
                <a:spcPts val="0"/>
              </a:spcBef>
              <a:spcAft>
                <a:spcPts val="0"/>
              </a:spcAft>
              <a:buFont typeface="Arial" charset="0"/>
              <a:buChar char="•"/>
              <a:defRPr/>
            </a:pPr>
            <a:r>
              <a:rPr lang="en-US" dirty="0">
                <a:latin typeface="+mn-lt"/>
              </a:rPr>
              <a:t>A UW Medicine color palette is built into this template.</a:t>
            </a:r>
          </a:p>
          <a:p>
            <a:pPr marL="342900" indent="-342900" eaLnBrk="1" fontAlgn="auto" hangingPunct="1">
              <a:spcBef>
                <a:spcPts val="0"/>
              </a:spcBef>
              <a:spcAft>
                <a:spcPts val="0"/>
              </a:spcAft>
              <a:buFont typeface="Arial" charset="0"/>
              <a:buChar char="•"/>
              <a:defRPr/>
            </a:pPr>
            <a:r>
              <a:rPr lang="en-US" dirty="0">
                <a:latin typeface="+mn-lt"/>
              </a:rPr>
              <a:t>There are twelve white layout styles and three color callout or highlight slides in this template. Color callout slide colors are white, purple and gray.</a:t>
            </a:r>
          </a:p>
          <a:p>
            <a:pPr marL="342900" indent="-342900" eaLnBrk="1" fontAlgn="auto" hangingPunct="1">
              <a:spcBef>
                <a:spcPts val="0"/>
              </a:spcBef>
              <a:spcAft>
                <a:spcPts val="0"/>
              </a:spcAft>
              <a:buFont typeface="Arial" charset="0"/>
              <a:buChar char="•"/>
              <a:defRPr/>
            </a:pPr>
            <a:r>
              <a:rPr lang="en-US" dirty="0">
                <a:latin typeface="+mn-lt"/>
              </a:rPr>
              <a:t>The graphic elements, like the gold bar, banner and logos are in the Master Sheets. To edit them go to view &gt; master &gt; slide master.</a:t>
            </a:r>
          </a:p>
          <a:p>
            <a:pPr marL="342900" indent="-342900" eaLnBrk="1" fontAlgn="auto" hangingPunct="1">
              <a:spcBef>
                <a:spcPts val="0"/>
              </a:spcBef>
              <a:spcAft>
                <a:spcPts val="0"/>
              </a:spcAft>
              <a:buFont typeface="Arial" charset="0"/>
              <a:buChar char="•"/>
              <a:defRPr/>
            </a:pPr>
            <a:r>
              <a:rPr lang="en-US" dirty="0">
                <a:latin typeface="+mn-lt"/>
              </a:rPr>
              <a:t>Cover images are placed in the back layer. To add a background image, place the image and size it accordingly. Open the Selection pane and drag it to the bottom of the list, and it will be behind all other elements.</a:t>
            </a:r>
          </a:p>
          <a:p>
            <a:pPr eaLnBrk="1" fontAlgn="auto" hangingPunct="1">
              <a:spcBef>
                <a:spcPts val="0"/>
              </a:spcBef>
              <a:spcAft>
                <a:spcPts val="0"/>
              </a:spcAft>
              <a:defRPr/>
            </a:pPr>
            <a:endParaRPr lang="en-US" dirty="0">
              <a:latin typeface="+mn-lt"/>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9155" name="TextBox 4">
            <a:extLst>
              <a:ext uri="{FF2B5EF4-FFF2-40B4-BE49-F238E27FC236}">
                <a16:creationId xmlns:a16="http://schemas.microsoft.com/office/drawing/2014/main" id="{1D6F3B84-03A0-4646-2583-60C9930CD8A4}"/>
              </a:ext>
            </a:extLst>
          </p:cNvPr>
          <p:cNvSpPr txBox="1">
            <a:spLocks noChangeArrowheads="1"/>
          </p:cNvSpPr>
          <p:nvPr/>
        </p:nvSpPr>
        <p:spPr bwMode="auto">
          <a:xfrm>
            <a:off x="433388" y="260350"/>
            <a:ext cx="10982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200">
                <a:solidFill>
                  <a:srgbClr val="FF0000"/>
                </a:solidFill>
                <a:latin typeface="Calibri Light" panose="020F0302020204030204" pitchFamily="34" charset="0"/>
                <a:cs typeface="Calibri Light" panose="020F0302020204030204" pitchFamily="34" charset="0"/>
              </a:rPr>
              <a:t>NOTE: The circle/slash icon in this corner means this page is hidden and won’t accidentally appear in your presentation. This page can also be deleted.</a:t>
            </a:r>
          </a:p>
        </p:txBody>
      </p:sp>
      <p:pic>
        <p:nvPicPr>
          <p:cNvPr id="49156" name="Graphic 5" descr="No sign outline">
            <a:extLst>
              <a:ext uri="{FF2B5EF4-FFF2-40B4-BE49-F238E27FC236}">
                <a16:creationId xmlns:a16="http://schemas.microsoft.com/office/drawing/2014/main" id="{7BC2C4E2-2480-40C1-F191-52A0C6B544A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0175" y="238125"/>
            <a:ext cx="35083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3" name="Title 1">
            <a:extLst>
              <a:ext uri="{FF2B5EF4-FFF2-40B4-BE49-F238E27FC236}">
                <a16:creationId xmlns:a16="http://schemas.microsoft.com/office/drawing/2014/main" id="{7DB74EE1-670B-A7F1-9875-7BFFF505EF8A}"/>
              </a:ext>
            </a:extLst>
          </p:cNvPr>
          <p:cNvSpPr>
            <a:spLocks noGrp="1" noChangeArrowheads="1"/>
          </p:cNvSpPr>
          <p:nvPr>
            <p:ph type="title"/>
          </p:nvPr>
        </p:nvSpPr>
        <p:spPr/>
        <p:txBody>
          <a:bodyPr/>
          <a:lstStyle/>
          <a:p>
            <a:r>
              <a:rPr lang="en-US" altLang="en-US" dirty="0"/>
              <a:t>Why Accessibility is Important to UW Medicine</a:t>
            </a:r>
          </a:p>
        </p:txBody>
      </p:sp>
      <p:sp>
        <p:nvSpPr>
          <p:cNvPr id="49154" name="TextBox 2">
            <a:extLst>
              <a:ext uri="{FF2B5EF4-FFF2-40B4-BE49-F238E27FC236}">
                <a16:creationId xmlns:a16="http://schemas.microsoft.com/office/drawing/2014/main" id="{114DF401-9679-D4BA-042F-C41136CD0650}"/>
              </a:ext>
            </a:extLst>
          </p:cNvPr>
          <p:cNvSpPr txBox="1">
            <a:spLocks noChangeArrowheads="1"/>
          </p:cNvSpPr>
          <p:nvPr/>
        </p:nvSpPr>
        <p:spPr bwMode="auto">
          <a:xfrm>
            <a:off x="347663" y="1958975"/>
            <a:ext cx="11430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800" b="1">
                <a:solidFill>
                  <a:schemeClr val="tx1"/>
                </a:solidFill>
                <a:latin typeface="Aptos" panose="020B0004020202020204" pitchFamily="34" charset="0"/>
              </a:rPr>
              <a:t>Ensure Inclusivity:</a:t>
            </a:r>
            <a:r>
              <a:rPr lang="en-US" altLang="en-US" sz="1800">
                <a:solidFill>
                  <a:schemeClr val="tx1"/>
                </a:solidFill>
                <a:latin typeface="Aptos" panose="020B0004020202020204" pitchFamily="34" charset="0"/>
              </a:rPr>
              <a:t> Utilizing the Accessibility Checker helps identify and address barriers, making content accessible to individuals of all abilities, including those with visual, auditory, or cognitive impairments.</a:t>
            </a:r>
          </a:p>
          <a:p>
            <a:pPr eaLnBrk="1" hangingPunct="1">
              <a:lnSpc>
                <a:spcPct val="100000"/>
              </a:lnSpc>
              <a:spcBef>
                <a:spcPct val="0"/>
              </a:spcBef>
              <a:buFontTx/>
              <a:buNone/>
            </a:pPr>
            <a:endParaRPr lang="en-US" altLang="en-US" sz="1800">
              <a:solidFill>
                <a:schemeClr val="tx1"/>
              </a:solidFill>
              <a:latin typeface="Aptos" panose="020B0004020202020204" pitchFamily="34" charset="0"/>
            </a:endParaRPr>
          </a:p>
          <a:p>
            <a:pPr eaLnBrk="1" hangingPunct="1">
              <a:lnSpc>
                <a:spcPct val="100000"/>
              </a:lnSpc>
              <a:spcBef>
                <a:spcPct val="0"/>
              </a:spcBef>
              <a:buFontTx/>
              <a:buNone/>
            </a:pPr>
            <a:r>
              <a:rPr lang="en-US" altLang="en-US" sz="1800" b="1">
                <a:solidFill>
                  <a:schemeClr val="tx1"/>
                </a:solidFill>
                <a:latin typeface="Aptos" panose="020B0004020202020204" pitchFamily="34" charset="0"/>
              </a:rPr>
              <a:t>Streamline Compliance:</a:t>
            </a:r>
            <a:r>
              <a:rPr lang="en-US" altLang="en-US" sz="1800">
                <a:solidFill>
                  <a:schemeClr val="tx1"/>
                </a:solidFill>
                <a:latin typeface="Aptos" panose="020B0004020202020204" pitchFamily="34" charset="0"/>
              </a:rPr>
              <a:t> The tool simplifies adherence to accessibility standards (e.g., WCAG, ADA) and supports UW Medicine's commitment to equity and inclusion.</a:t>
            </a:r>
          </a:p>
          <a:p>
            <a:pPr eaLnBrk="1" hangingPunct="1">
              <a:lnSpc>
                <a:spcPct val="100000"/>
              </a:lnSpc>
              <a:spcBef>
                <a:spcPct val="0"/>
              </a:spcBef>
              <a:buFontTx/>
              <a:buNone/>
            </a:pPr>
            <a:endParaRPr lang="en-US" altLang="en-US" sz="1800">
              <a:solidFill>
                <a:schemeClr val="tx1"/>
              </a:solidFill>
              <a:latin typeface="Aptos" panose="020B0004020202020204" pitchFamily="34" charset="0"/>
            </a:endParaRPr>
          </a:p>
          <a:p>
            <a:pPr eaLnBrk="1" hangingPunct="1">
              <a:lnSpc>
                <a:spcPct val="100000"/>
              </a:lnSpc>
              <a:spcBef>
                <a:spcPct val="0"/>
              </a:spcBef>
              <a:buFontTx/>
              <a:buNone/>
            </a:pPr>
            <a:r>
              <a:rPr lang="en-US" altLang="en-US" sz="1800" b="1">
                <a:solidFill>
                  <a:schemeClr val="tx1"/>
                </a:solidFill>
                <a:latin typeface="Aptos" panose="020B0004020202020204" pitchFamily="34" charset="0"/>
              </a:rPr>
              <a:t>Promote User-Friendly Content:</a:t>
            </a:r>
            <a:r>
              <a:rPr lang="en-US" altLang="en-US" sz="1800">
                <a:solidFill>
                  <a:schemeClr val="tx1"/>
                </a:solidFill>
                <a:latin typeface="Aptos" panose="020B0004020202020204" pitchFamily="34" charset="0"/>
              </a:rPr>
              <a:t> Accessible materials enhance communication, ensuring critical healthcare information reaches and is understood by every patient and team member effectively.</a:t>
            </a:r>
          </a:p>
          <a:p>
            <a:pPr eaLnBrk="1" hangingPunct="1">
              <a:lnSpc>
                <a:spcPct val="100000"/>
              </a:lnSpc>
              <a:spcBef>
                <a:spcPct val="0"/>
              </a:spcBef>
              <a:buFontTx/>
              <a:buNone/>
            </a:pPr>
            <a:endParaRPr lang="en-US" altLang="en-US" sz="1800">
              <a:solidFill>
                <a:schemeClr val="tx1"/>
              </a:solidFill>
              <a:latin typeface="Aptos" panose="020B0004020202020204" pitchFamily="34" charset="0"/>
            </a:endParaRPr>
          </a:p>
          <a:p>
            <a:pPr eaLnBrk="1" hangingPunct="1">
              <a:lnSpc>
                <a:spcPct val="100000"/>
              </a:lnSpc>
              <a:spcBef>
                <a:spcPct val="0"/>
              </a:spcBef>
              <a:buFontTx/>
              <a:buNone/>
            </a:pPr>
            <a:r>
              <a:rPr lang="en-US" altLang="en-US" sz="1800">
                <a:solidFill>
                  <a:srgbClr val="C00000"/>
                </a:solidFill>
                <a:latin typeface="Aptos" panose="020B0004020202020204" pitchFamily="34" charset="0"/>
              </a:rPr>
              <a:t>Please use PowerPoint's built-in Accessibility Checker to ensure your presentation accommodates all users. </a:t>
            </a:r>
            <a:r>
              <a:rPr lang="en-US" altLang="en-US" sz="1800">
                <a:solidFill>
                  <a:schemeClr val="tx1"/>
                </a:solidFill>
                <a:latin typeface="Aptos" panose="020B0004020202020204" pitchFamily="34" charset="0"/>
              </a:rPr>
              <a:t>Go to the Review tab &gt; Check Accessibility and fix the items it flags.</a:t>
            </a:r>
          </a:p>
          <a:p>
            <a:pPr eaLnBrk="1" hangingPunct="1">
              <a:lnSpc>
                <a:spcPct val="100000"/>
              </a:lnSpc>
              <a:spcBef>
                <a:spcPct val="0"/>
              </a:spcBef>
              <a:buFontTx/>
              <a:buNone/>
            </a:pPr>
            <a:endParaRPr lang="en-US" altLang="en-US" sz="1800">
              <a:solidFill>
                <a:schemeClr val="tx1"/>
              </a:solidFill>
              <a:latin typeface="Aptos" panose="020B0004020202020204" pitchFamily="34" charset="0"/>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urple Banner" descr="A purple and black gradient&#10;&#10;AI-generated content may be incorrect.">
            <a:extLst>
              <a:ext uri="{FF2B5EF4-FFF2-40B4-BE49-F238E27FC236}">
                <a16:creationId xmlns:a16="http://schemas.microsoft.com/office/drawing/2014/main" id="{AFF3118F-FDDA-953A-7FA8-DA5B80B1241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3063" y="0"/>
            <a:ext cx="5207000" cy="588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B518F78B-41B1-48E6-B759-2E25B1CBC885}"/>
              </a:ext>
            </a:extLst>
          </p:cNvPr>
          <p:cNvSpPr/>
          <p:nvPr/>
        </p:nvSpPr>
        <p:spPr>
          <a:xfrm>
            <a:off x="655638" y="1477963"/>
            <a:ext cx="506412" cy="61912"/>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TextBox 3">
            <a:extLst>
              <a:ext uri="{FF2B5EF4-FFF2-40B4-BE49-F238E27FC236}">
                <a16:creationId xmlns:a16="http://schemas.microsoft.com/office/drawing/2014/main" id="{AC6C219A-6AC2-D0E1-CE35-15B93CC608A4}"/>
              </a:ext>
            </a:extLst>
          </p:cNvPr>
          <p:cNvSpPr txBox="1">
            <a:spLocks noChangeArrowheads="1"/>
          </p:cNvSpPr>
          <p:nvPr/>
        </p:nvSpPr>
        <p:spPr bwMode="auto">
          <a:xfrm>
            <a:off x="363538" y="6413500"/>
            <a:ext cx="6099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5" name="Picture 4">
            <a:extLst>
              <a:ext uri="{FF2B5EF4-FFF2-40B4-BE49-F238E27FC236}">
                <a16:creationId xmlns:a16="http://schemas.microsoft.com/office/drawing/2014/main" id="{A5D63015-16C3-E319-06ED-643FE429AF1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1688" y="6367463"/>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7" name="Title 1">
            <a:extLst>
              <a:ext uri="{FF2B5EF4-FFF2-40B4-BE49-F238E27FC236}">
                <a16:creationId xmlns:a16="http://schemas.microsoft.com/office/drawing/2014/main" id="{92FBBFBB-4205-D44D-57AF-645BE0248B77}"/>
              </a:ext>
            </a:extLst>
          </p:cNvPr>
          <p:cNvSpPr>
            <a:spLocks noGrp="1" noChangeArrowheads="1"/>
          </p:cNvSpPr>
          <p:nvPr>
            <p:ph type="title"/>
          </p:nvPr>
        </p:nvSpPr>
        <p:spPr>
          <a:xfrm>
            <a:off x="523875" y="365125"/>
            <a:ext cx="4935538" cy="1325563"/>
          </a:xfrm>
        </p:spPr>
        <p:txBody>
          <a:bodyPr/>
          <a:lstStyle/>
          <a:p>
            <a:r>
              <a:rPr lang="en-US" altLang="en-US" dirty="0"/>
              <a:t>Header Option 1</a:t>
            </a:r>
          </a:p>
        </p:txBody>
      </p:sp>
      <p:sp>
        <p:nvSpPr>
          <p:cNvPr id="50178" name="Content Placeholder 2">
            <a:extLst>
              <a:ext uri="{FF2B5EF4-FFF2-40B4-BE49-F238E27FC236}">
                <a16:creationId xmlns:a16="http://schemas.microsoft.com/office/drawing/2014/main" id="{991DCF09-6BC0-5C28-2E95-0A632905BC3A}"/>
              </a:ext>
            </a:extLst>
          </p:cNvPr>
          <p:cNvSpPr>
            <a:spLocks noGrp="1" noChangeArrowheads="1"/>
          </p:cNvSpPr>
          <p:nvPr>
            <p:ph idx="1"/>
          </p:nvPr>
        </p:nvSpPr>
        <p:spPr>
          <a:xfrm>
            <a:off x="523875" y="2165350"/>
            <a:ext cx="4935538" cy="4011613"/>
          </a:xfrm>
        </p:spPr>
        <p:txBody>
          <a:bodyPr/>
          <a:lstStyle/>
          <a:p>
            <a:endParaRPr lang="en-US" altLang="en-US"/>
          </a:p>
        </p:txBody>
      </p:sp>
      <p:sp>
        <p:nvSpPr>
          <p:cNvPr id="50179" name="Content Placeholder 3">
            <a:extLst>
              <a:ext uri="{FF2B5EF4-FFF2-40B4-BE49-F238E27FC236}">
                <a16:creationId xmlns:a16="http://schemas.microsoft.com/office/drawing/2014/main" id="{C744DE84-9E2C-947F-E267-63412902EBD1}"/>
              </a:ext>
            </a:extLst>
          </p:cNvPr>
          <p:cNvSpPr>
            <a:spLocks noGrp="1" noChangeArrowheads="1"/>
          </p:cNvSpPr>
          <p:nvPr>
            <p:ph idx="10"/>
          </p:nvPr>
        </p:nvSpPr>
        <p:spPr>
          <a:xfrm>
            <a:off x="6051550" y="1825625"/>
            <a:ext cx="5095875" cy="4351338"/>
          </a:xfrm>
        </p:spPr>
        <p:txBody>
          <a:bodyPr/>
          <a:lstStyle/>
          <a:p>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ey Banner" descr="A black and grey background&#10;&#10;AI-generated content may be incorrect.">
            <a:extLst>
              <a:ext uri="{FF2B5EF4-FFF2-40B4-BE49-F238E27FC236}">
                <a16:creationId xmlns:a16="http://schemas.microsoft.com/office/drawing/2014/main" id="{A3B6214C-85BD-98D5-B63C-B2834328B86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3063" y="0"/>
            <a:ext cx="5207000" cy="588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F27E5933-860D-BC1B-5D63-0404857BC9B2}"/>
              </a:ext>
            </a:extLst>
          </p:cNvPr>
          <p:cNvSpPr/>
          <p:nvPr/>
        </p:nvSpPr>
        <p:spPr>
          <a:xfrm>
            <a:off x="655638" y="1477963"/>
            <a:ext cx="506412" cy="61912"/>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TextBox 3">
            <a:extLst>
              <a:ext uri="{FF2B5EF4-FFF2-40B4-BE49-F238E27FC236}">
                <a16:creationId xmlns:a16="http://schemas.microsoft.com/office/drawing/2014/main" id="{FB407E9C-D6B4-1618-8D9B-80E2900C05D0}"/>
              </a:ext>
            </a:extLst>
          </p:cNvPr>
          <p:cNvSpPr txBox="1">
            <a:spLocks noChangeArrowheads="1"/>
          </p:cNvSpPr>
          <p:nvPr/>
        </p:nvSpPr>
        <p:spPr bwMode="auto">
          <a:xfrm>
            <a:off x="363538" y="6413500"/>
            <a:ext cx="6099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5" name="Picture 4">
            <a:extLst>
              <a:ext uri="{FF2B5EF4-FFF2-40B4-BE49-F238E27FC236}">
                <a16:creationId xmlns:a16="http://schemas.microsoft.com/office/drawing/2014/main" id="{424F52DD-0857-7381-71F7-CB5265B9380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1688" y="6367463"/>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1" name="Title 1">
            <a:extLst>
              <a:ext uri="{FF2B5EF4-FFF2-40B4-BE49-F238E27FC236}">
                <a16:creationId xmlns:a16="http://schemas.microsoft.com/office/drawing/2014/main" id="{745DC907-823B-9B9F-DF1F-00AC19A3A6F8}"/>
              </a:ext>
            </a:extLst>
          </p:cNvPr>
          <p:cNvSpPr>
            <a:spLocks noGrp="1" noChangeArrowheads="1"/>
          </p:cNvSpPr>
          <p:nvPr>
            <p:ph type="title"/>
          </p:nvPr>
        </p:nvSpPr>
        <p:spPr>
          <a:xfrm>
            <a:off x="523875" y="365125"/>
            <a:ext cx="4935538" cy="1325563"/>
          </a:xfrm>
        </p:spPr>
        <p:txBody>
          <a:bodyPr/>
          <a:lstStyle/>
          <a:p>
            <a:r>
              <a:rPr lang="en-US" altLang="en-US" dirty="0"/>
              <a:t>Header Option 2</a:t>
            </a:r>
          </a:p>
        </p:txBody>
      </p:sp>
      <p:sp>
        <p:nvSpPr>
          <p:cNvPr id="51202" name="Content Placeholder 2">
            <a:extLst>
              <a:ext uri="{FF2B5EF4-FFF2-40B4-BE49-F238E27FC236}">
                <a16:creationId xmlns:a16="http://schemas.microsoft.com/office/drawing/2014/main" id="{7B5EB1F8-9442-B411-7A99-E264917E584D}"/>
              </a:ext>
            </a:extLst>
          </p:cNvPr>
          <p:cNvSpPr>
            <a:spLocks noGrp="1" noChangeArrowheads="1"/>
          </p:cNvSpPr>
          <p:nvPr>
            <p:ph idx="1"/>
          </p:nvPr>
        </p:nvSpPr>
        <p:spPr>
          <a:xfrm>
            <a:off x="523875" y="2165350"/>
            <a:ext cx="4935538" cy="4011613"/>
          </a:xfrm>
        </p:spPr>
        <p:txBody>
          <a:bodyPr/>
          <a:lstStyle/>
          <a:p>
            <a:endParaRPr lang="en-US" altLang="en-US"/>
          </a:p>
        </p:txBody>
      </p:sp>
      <p:sp>
        <p:nvSpPr>
          <p:cNvPr id="51203" name="Content Placeholder 3">
            <a:extLst>
              <a:ext uri="{FF2B5EF4-FFF2-40B4-BE49-F238E27FC236}">
                <a16:creationId xmlns:a16="http://schemas.microsoft.com/office/drawing/2014/main" id="{C0F939AC-C578-EB8D-B7F2-5091D952BBEB}"/>
              </a:ext>
            </a:extLst>
          </p:cNvPr>
          <p:cNvSpPr>
            <a:spLocks noGrp="1" noChangeArrowheads="1"/>
          </p:cNvSpPr>
          <p:nvPr>
            <p:ph idx="10"/>
          </p:nvPr>
        </p:nvSpPr>
        <p:spPr>
          <a:xfrm>
            <a:off x="6051550" y="1825625"/>
            <a:ext cx="5095875" cy="4351338"/>
          </a:xfrm>
        </p:spPr>
        <p:txBody>
          <a:bodyPr/>
          <a:lstStyle/>
          <a:p>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a:extLst>
              <a:ext uri="{FF2B5EF4-FFF2-40B4-BE49-F238E27FC236}">
                <a16:creationId xmlns:a16="http://schemas.microsoft.com/office/drawing/2014/main" id="{2968397B-59BB-E7F6-90D4-9205BA7B1AD2}"/>
              </a:ext>
            </a:extLst>
          </p:cNvPr>
          <p:cNvSpPr>
            <a:spLocks noGrp="1" noChangeArrowheads="1"/>
          </p:cNvSpPr>
          <p:nvPr>
            <p:ph type="title"/>
          </p:nvPr>
        </p:nvSpPr>
        <p:spPr/>
        <p:txBody>
          <a:bodyPr/>
          <a:lstStyle/>
          <a:p>
            <a:r>
              <a:rPr lang="en-US" sz="4400" b="1" dirty="0">
                <a:solidFill>
                  <a:srgbClr val="30006E"/>
                </a:solidFill>
                <a:effectLst/>
                <a:latin typeface="Calibri" panose="020F0502020204030204" pitchFamily="34" charset="0"/>
              </a:rPr>
              <a:t>Header Option 3</a:t>
            </a:r>
            <a:endParaRPr lang="en-US" altLang="en-US" dirty="0"/>
          </a:p>
        </p:txBody>
      </p:sp>
      <p:sp>
        <p:nvSpPr>
          <p:cNvPr id="52226" name="Content Placeholder 2">
            <a:extLst>
              <a:ext uri="{FF2B5EF4-FFF2-40B4-BE49-F238E27FC236}">
                <a16:creationId xmlns:a16="http://schemas.microsoft.com/office/drawing/2014/main" id="{E2BBD8CA-6876-26C0-CA3F-0FF8C3636563}"/>
              </a:ext>
            </a:extLst>
          </p:cNvPr>
          <p:cNvSpPr>
            <a:spLocks noGrp="1" noChangeArrowheads="1"/>
          </p:cNvSpPr>
          <p:nvPr>
            <p:ph idx="1"/>
          </p:nvPr>
        </p:nvSpPr>
        <p:spPr/>
        <p:txBody>
          <a:bodyPr/>
          <a:lstStyle/>
          <a:p>
            <a:endParaRPr lang="en-US" altLang="en-US"/>
          </a:p>
        </p:txBody>
      </p:sp>
      <p:sp>
        <p:nvSpPr>
          <p:cNvPr id="2" name="Rectangle 1">
            <a:extLst>
              <a:ext uri="{FF2B5EF4-FFF2-40B4-BE49-F238E27FC236}">
                <a16:creationId xmlns:a16="http://schemas.microsoft.com/office/drawing/2014/main" id="{0DF59FF1-E22F-1639-EDEB-0990230EF40A}"/>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TextBox 2">
            <a:extLst>
              <a:ext uri="{FF2B5EF4-FFF2-40B4-BE49-F238E27FC236}">
                <a16:creationId xmlns:a16="http://schemas.microsoft.com/office/drawing/2014/main" id="{1F33B509-3A45-4CB1-538B-533BAA4324F8}"/>
              </a:ext>
            </a:extLst>
          </p:cNvPr>
          <p:cNvSpPr txBox="1">
            <a:spLocks noChangeArrowheads="1"/>
          </p:cNvSpPr>
          <p:nvPr/>
        </p:nvSpPr>
        <p:spPr bwMode="auto">
          <a:xfrm>
            <a:off x="363538" y="6413500"/>
            <a:ext cx="6099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4" name="Picture 3">
            <a:extLst>
              <a:ext uri="{FF2B5EF4-FFF2-40B4-BE49-F238E27FC236}">
                <a16:creationId xmlns:a16="http://schemas.microsoft.com/office/drawing/2014/main" id="{535806CA-F093-6A68-BDC4-83DB187D0B3E}"/>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67463"/>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a:extLst>
              <a:ext uri="{FF2B5EF4-FFF2-40B4-BE49-F238E27FC236}">
                <a16:creationId xmlns:a16="http://schemas.microsoft.com/office/drawing/2014/main" id="{3422A453-4E5A-F86D-86F8-5646AC69F068}"/>
              </a:ext>
            </a:extLst>
          </p:cNvPr>
          <p:cNvSpPr>
            <a:spLocks noGrp="1" noChangeArrowheads="1"/>
          </p:cNvSpPr>
          <p:nvPr>
            <p:ph type="title"/>
          </p:nvPr>
        </p:nvSpPr>
        <p:spPr>
          <a:xfrm>
            <a:off x="452438" y="365125"/>
            <a:ext cx="10902950" cy="1325563"/>
          </a:xfrm>
        </p:spPr>
        <p:txBody>
          <a:bodyPr/>
          <a:lstStyle/>
          <a:p>
            <a:r>
              <a:rPr lang="en-US" sz="4400" b="1" dirty="0">
                <a:solidFill>
                  <a:srgbClr val="30006E"/>
                </a:solidFill>
                <a:effectLst/>
                <a:latin typeface="Calibri" panose="020F0502020204030204" pitchFamily="34" charset="0"/>
              </a:rPr>
              <a:t>Header Option 4</a:t>
            </a:r>
            <a:endParaRPr lang="en-US" altLang="en-US" dirty="0"/>
          </a:p>
        </p:txBody>
      </p:sp>
      <p:sp>
        <p:nvSpPr>
          <p:cNvPr id="53250" name="Text Placeholder 2">
            <a:extLst>
              <a:ext uri="{FF2B5EF4-FFF2-40B4-BE49-F238E27FC236}">
                <a16:creationId xmlns:a16="http://schemas.microsoft.com/office/drawing/2014/main" id="{29D7EF99-7577-0A12-9095-2E4F2C649C36}"/>
              </a:ext>
            </a:extLst>
          </p:cNvPr>
          <p:cNvSpPr>
            <a:spLocks noGrp="1" noChangeArrowheads="1"/>
          </p:cNvSpPr>
          <p:nvPr>
            <p:ph type="body" idx="1"/>
          </p:nvPr>
        </p:nvSpPr>
        <p:spPr>
          <a:xfrm>
            <a:off x="452438" y="1681163"/>
            <a:ext cx="5157787" cy="823912"/>
          </a:xfrm>
        </p:spPr>
        <p:txBody>
          <a:bodyPr/>
          <a:lstStyle/>
          <a:p>
            <a:endParaRPr lang="en-US" altLang="en-US"/>
          </a:p>
        </p:txBody>
      </p:sp>
      <p:sp>
        <p:nvSpPr>
          <p:cNvPr id="53251" name="Content Placeholder 3">
            <a:extLst>
              <a:ext uri="{FF2B5EF4-FFF2-40B4-BE49-F238E27FC236}">
                <a16:creationId xmlns:a16="http://schemas.microsoft.com/office/drawing/2014/main" id="{064EBE84-775D-C59D-61A5-38C12E156227}"/>
              </a:ext>
            </a:extLst>
          </p:cNvPr>
          <p:cNvSpPr>
            <a:spLocks noGrp="1" noChangeArrowheads="1"/>
          </p:cNvSpPr>
          <p:nvPr>
            <p:ph sz="half" idx="2"/>
          </p:nvPr>
        </p:nvSpPr>
        <p:spPr>
          <a:xfrm>
            <a:off x="452438" y="2505075"/>
            <a:ext cx="5157787" cy="3684588"/>
          </a:xfrm>
        </p:spPr>
        <p:txBody>
          <a:bodyPr/>
          <a:lstStyle/>
          <a:p>
            <a:endParaRPr lang="en-US" altLang="en-US"/>
          </a:p>
        </p:txBody>
      </p:sp>
      <p:sp>
        <p:nvSpPr>
          <p:cNvPr id="53252" name="Text Placeholder 4">
            <a:extLst>
              <a:ext uri="{FF2B5EF4-FFF2-40B4-BE49-F238E27FC236}">
                <a16:creationId xmlns:a16="http://schemas.microsoft.com/office/drawing/2014/main" id="{86CD366B-5A56-5177-003D-F14601C38EAE}"/>
              </a:ext>
            </a:extLst>
          </p:cNvPr>
          <p:cNvSpPr>
            <a:spLocks noGrp="1" noChangeArrowheads="1"/>
          </p:cNvSpPr>
          <p:nvPr>
            <p:ph type="body" sz="quarter" idx="3"/>
          </p:nvPr>
        </p:nvSpPr>
        <p:spPr/>
        <p:txBody>
          <a:bodyPr/>
          <a:lstStyle/>
          <a:p>
            <a:endParaRPr lang="en-US" altLang="en-US"/>
          </a:p>
        </p:txBody>
      </p:sp>
      <p:sp>
        <p:nvSpPr>
          <p:cNvPr id="53253" name="Content Placeholder 5">
            <a:extLst>
              <a:ext uri="{FF2B5EF4-FFF2-40B4-BE49-F238E27FC236}">
                <a16:creationId xmlns:a16="http://schemas.microsoft.com/office/drawing/2014/main" id="{360D4CAE-0455-19A3-0511-77C6EB01604A}"/>
              </a:ext>
            </a:extLst>
          </p:cNvPr>
          <p:cNvSpPr>
            <a:spLocks noGrp="1" noChangeArrowheads="1"/>
          </p:cNvSpPr>
          <p:nvPr>
            <p:ph sz="quarter" idx="4"/>
          </p:nvPr>
        </p:nvSpPr>
        <p:spPr/>
        <p:txBody>
          <a:bodyPr/>
          <a:lstStyle/>
          <a:p>
            <a:endParaRPr lang="en-US" altLang="en-US"/>
          </a:p>
        </p:txBody>
      </p:sp>
      <p:sp>
        <p:nvSpPr>
          <p:cNvPr id="2" name="Rectangle 1">
            <a:extLst>
              <a:ext uri="{FF2B5EF4-FFF2-40B4-BE49-F238E27FC236}">
                <a16:creationId xmlns:a16="http://schemas.microsoft.com/office/drawing/2014/main" id="{1BC7A87C-A479-302B-F36C-FAD3A9ACFE54}"/>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TextBox 2">
            <a:extLst>
              <a:ext uri="{FF2B5EF4-FFF2-40B4-BE49-F238E27FC236}">
                <a16:creationId xmlns:a16="http://schemas.microsoft.com/office/drawing/2014/main" id="{1FD2DA7C-76A5-3014-CBDD-E6F97350816F}"/>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4" name="Picture 3">
            <a:extLst>
              <a:ext uri="{FF2B5EF4-FFF2-40B4-BE49-F238E27FC236}">
                <a16:creationId xmlns:a16="http://schemas.microsoft.com/office/drawing/2014/main" id="{722E1D60-BD49-DFF4-2BFD-D6B918B4FDB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EFAB5C-776B-2217-B717-2191A0830E10}"/>
              </a:ext>
            </a:extLst>
          </p:cNvPr>
          <p:cNvSpPr/>
          <p:nvPr/>
        </p:nvSpPr>
        <p:spPr>
          <a:xfrm>
            <a:off x="0" y="0"/>
            <a:ext cx="12192000" cy="6858000"/>
          </a:xfrm>
          <a:prstGeom prst="rect">
            <a:avLst/>
          </a:prstGeom>
          <a:gradFill>
            <a:gsLst>
              <a:gs pos="0">
                <a:srgbClr val="566069"/>
              </a:gs>
              <a:gs pos="32001">
                <a:srgbClr val="566069"/>
              </a:gs>
              <a:gs pos="100000">
                <a:srgbClr val="7D858C"/>
              </a:gs>
            </a:gsLst>
            <a:lin ang="162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3" name="Title 1">
            <a:extLst>
              <a:ext uri="{FF2B5EF4-FFF2-40B4-BE49-F238E27FC236}">
                <a16:creationId xmlns:a16="http://schemas.microsoft.com/office/drawing/2014/main" id="{D4B33E82-C1CE-D038-D0E6-2BB6FBA1406F}"/>
              </a:ext>
            </a:extLst>
          </p:cNvPr>
          <p:cNvSpPr>
            <a:spLocks noGrp="1" noChangeArrowheads="1"/>
          </p:cNvSpPr>
          <p:nvPr>
            <p:ph type="title"/>
          </p:nvPr>
        </p:nvSpPr>
        <p:spPr>
          <a:xfrm>
            <a:off x="838200" y="365125"/>
            <a:ext cx="10515600" cy="1325563"/>
          </a:xfrm>
        </p:spPr>
        <p:txBody>
          <a:bodyPr/>
          <a:lstStyle/>
          <a:p>
            <a:pPr eaLnBrk="1" hangingPunct="1"/>
            <a:r>
              <a:rPr lang="en-US" sz="4400" b="1" dirty="0">
                <a:solidFill>
                  <a:srgbClr val="FFFFFF"/>
                </a:solidFill>
                <a:effectLst/>
                <a:latin typeface="Calibri" panose="020F0502020204030204" pitchFamily="34" charset="0"/>
              </a:rPr>
              <a:t>Header Option 5</a:t>
            </a:r>
            <a:endParaRPr lang="en-US" altLang="en-US" dirty="0"/>
          </a:p>
        </p:txBody>
      </p:sp>
      <p:sp>
        <p:nvSpPr>
          <p:cNvPr id="54274" name="TextBox 7">
            <a:extLst>
              <a:ext uri="{FF2B5EF4-FFF2-40B4-BE49-F238E27FC236}">
                <a16:creationId xmlns:a16="http://schemas.microsoft.com/office/drawing/2014/main" id="{69CD8897-FBEF-9786-06F2-8058A8CCF57E}"/>
              </a:ext>
            </a:extLst>
          </p:cNvPr>
          <p:cNvSpPr txBox="1">
            <a:spLocks noChangeArrowheads="1"/>
          </p:cNvSpPr>
          <p:nvPr/>
        </p:nvSpPr>
        <p:spPr bwMode="auto">
          <a:xfrm>
            <a:off x="838200" y="2046288"/>
            <a:ext cx="10515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a:buFont typeface="Arial" panose="020B0604020202020204" pitchFamily="34" charset="0"/>
              <a:buChar char="•"/>
            </a:pPr>
            <a:r>
              <a:rPr lang="en-US" altLang="en-US" dirty="0">
                <a:solidFill>
                  <a:schemeClr val="bg1"/>
                </a:solidFill>
              </a:rPr>
              <a:t>Body Copy</a:t>
            </a:r>
          </a:p>
        </p:txBody>
      </p:sp>
      <p:pic>
        <p:nvPicPr>
          <p:cNvPr id="3" name="Picture 1">
            <a:extLst>
              <a:ext uri="{FF2B5EF4-FFF2-40B4-BE49-F238E27FC236}">
                <a16:creationId xmlns:a16="http://schemas.microsoft.com/office/drawing/2014/main" id="{2FBA6434-F767-A66E-8FE6-50B97835F4A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2">
            <a:extLst>
              <a:ext uri="{FF2B5EF4-FFF2-40B4-BE49-F238E27FC236}">
                <a16:creationId xmlns:a16="http://schemas.microsoft.com/office/drawing/2014/main" id="{A269F558-3B78-765F-9B64-817E686A6624}"/>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chemeClr val="bg1"/>
                </a:solidFill>
                <a:latin typeface="Encode Sans Normal Light" panose="02000000000000000000" pitchFamily="2" charset="77"/>
              </a:rPr>
              <a:t>CONFIDENTIAL - DO NOT DISTRIBUTE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Placeholder 7">
            <a:extLst>
              <a:ext uri="{FF2B5EF4-FFF2-40B4-BE49-F238E27FC236}">
                <a16:creationId xmlns:a16="http://schemas.microsoft.com/office/drawing/2014/main" id="{26318F92-BA5B-205C-F66A-FE3EE31A142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3175" y="0"/>
            <a:ext cx="12195175" cy="606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nt Over Image" descr="placeholder image">
            <a:extLst>
              <a:ext uri="{FF2B5EF4-FFF2-40B4-BE49-F238E27FC236}">
                <a16:creationId xmlns:a16="http://schemas.microsoft.com/office/drawing/2014/main" id="{2CB85D8E-16CB-DEFE-529E-B55989D928CB}"/>
              </a:ext>
            </a:extLst>
          </p:cNvPr>
          <p:cNvSpPr/>
          <p:nvPr/>
        </p:nvSpPr>
        <p:spPr>
          <a:xfrm>
            <a:off x="-3175" y="-1"/>
            <a:ext cx="12192000" cy="6062663"/>
          </a:xfrm>
          <a:prstGeom prst="rect">
            <a:avLst/>
          </a:prstGeom>
          <a:solidFill>
            <a:srgbClr val="323E48">
              <a:alpha val="4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5844" name="Title 3">
            <a:extLst>
              <a:ext uri="{FF2B5EF4-FFF2-40B4-BE49-F238E27FC236}">
                <a16:creationId xmlns:a16="http://schemas.microsoft.com/office/drawing/2014/main" id="{83D00B33-0F13-293F-A971-B524489B5AD0}"/>
              </a:ext>
            </a:extLst>
          </p:cNvPr>
          <p:cNvSpPr>
            <a:spLocks noGrp="1" noChangeArrowheads="1"/>
          </p:cNvSpPr>
          <p:nvPr>
            <p:ph type="ctrTitle"/>
          </p:nvPr>
        </p:nvSpPr>
        <p:spPr>
          <a:xfrm>
            <a:off x="414338" y="2098675"/>
            <a:ext cx="10434637" cy="1157288"/>
          </a:xfrm>
        </p:spPr>
        <p:txBody>
          <a:bodyPr/>
          <a:lstStyle/>
          <a:p>
            <a:r>
              <a:rPr lang="en-US" altLang="en-US" dirty="0"/>
              <a:t>Presentation Title </a:t>
            </a:r>
            <a:r>
              <a:rPr lang="en-US" altLang="en-US" b="0" dirty="0"/>
              <a:t>[Ti</a:t>
            </a:r>
            <a:r>
              <a:rPr lang="en-US" b="0" dirty="0"/>
              <a:t>tle Slide Option 1]</a:t>
            </a:r>
            <a:endParaRPr lang="en-US" altLang="en-US" dirty="0"/>
          </a:p>
        </p:txBody>
      </p:sp>
      <p:sp>
        <p:nvSpPr>
          <p:cNvPr id="35845" name="Subtitle 4">
            <a:extLst>
              <a:ext uri="{FF2B5EF4-FFF2-40B4-BE49-F238E27FC236}">
                <a16:creationId xmlns:a16="http://schemas.microsoft.com/office/drawing/2014/main" id="{09B63E3D-CCC5-4690-61E9-E1905DB7553C}"/>
              </a:ext>
            </a:extLst>
          </p:cNvPr>
          <p:cNvSpPr>
            <a:spLocks noGrp="1" noChangeArrowheads="1"/>
          </p:cNvSpPr>
          <p:nvPr>
            <p:ph type="subTitle" idx="1"/>
          </p:nvPr>
        </p:nvSpPr>
        <p:spPr>
          <a:xfrm>
            <a:off x="414338" y="3429000"/>
            <a:ext cx="10434637" cy="1655763"/>
          </a:xfrm>
        </p:spPr>
        <p:txBody>
          <a:bodyPr/>
          <a:lstStyle/>
          <a:p>
            <a:r>
              <a:rPr lang="en-US" altLang="en-US"/>
              <a:t>Subtitle of presentation, </a:t>
            </a:r>
            <a:br>
              <a:rPr lang="en-US" altLang="en-US"/>
            </a:br>
            <a:r>
              <a:rPr lang="en-US" altLang="en-US"/>
              <a:t>lorem ipsum dolor</a:t>
            </a:r>
          </a:p>
        </p:txBody>
      </p:sp>
      <p:sp>
        <p:nvSpPr>
          <p:cNvPr id="35846" name="Text Placeholder 5">
            <a:extLst>
              <a:ext uri="{FF2B5EF4-FFF2-40B4-BE49-F238E27FC236}">
                <a16:creationId xmlns:a16="http://schemas.microsoft.com/office/drawing/2014/main" id="{B5B57013-FE9C-7085-F67D-9EBCDD5C9747}"/>
              </a:ext>
            </a:extLst>
          </p:cNvPr>
          <p:cNvSpPr>
            <a:spLocks noGrp="1" noChangeArrowheads="1"/>
          </p:cNvSpPr>
          <p:nvPr>
            <p:ph type="body" sz="quarter" idx="10"/>
          </p:nvPr>
        </p:nvSpPr>
        <p:spPr>
          <a:xfrm>
            <a:off x="414338" y="4914900"/>
            <a:ext cx="2489200" cy="396875"/>
          </a:xfrm>
        </p:spPr>
        <p:txBody>
          <a:bodyPr/>
          <a:lstStyle/>
          <a:p>
            <a:r>
              <a:rPr lang="en-US" dirty="0"/>
              <a:t>Month Day, Year</a:t>
            </a:r>
          </a:p>
        </p:txBody>
      </p:sp>
      <p:sp>
        <p:nvSpPr>
          <p:cNvPr id="2" name="TextBox 10">
            <a:extLst>
              <a:ext uri="{FF2B5EF4-FFF2-40B4-BE49-F238E27FC236}">
                <a16:creationId xmlns:a16="http://schemas.microsoft.com/office/drawing/2014/main" id="{95E812E6-1988-EC6A-4247-68D815E955AC}"/>
              </a:ext>
            </a:extLst>
          </p:cNvPr>
          <p:cNvSpPr txBox="1">
            <a:spLocks noChangeArrowheads="1"/>
          </p:cNvSpPr>
          <p:nvPr/>
        </p:nvSpPr>
        <p:spPr bwMode="auto">
          <a:xfrm>
            <a:off x="6389688" y="3598863"/>
            <a:ext cx="4986337" cy="2032000"/>
          </a:xfrm>
          <a:prstGeom prst="rect">
            <a:avLst/>
          </a:prstGeom>
          <a:solidFill>
            <a:srgbClr val="7D858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800" dirty="0">
                <a:solidFill>
                  <a:schemeClr val="tx1"/>
                </a:solidFill>
                <a:latin typeface="Aptos" panose="020B0004020202020204" pitchFamily="34" charset="0"/>
              </a:rPr>
              <a:t>Cover images are placed in the back layer.</a:t>
            </a:r>
            <a:br>
              <a:rPr lang="en-US" altLang="en-US" sz="1800" dirty="0">
                <a:solidFill>
                  <a:schemeClr val="tx1"/>
                </a:solidFill>
                <a:latin typeface="Aptos" panose="020B0004020202020204" pitchFamily="34" charset="0"/>
              </a:rPr>
            </a:br>
            <a:r>
              <a:rPr lang="en-US" altLang="en-US" sz="1800" dirty="0">
                <a:solidFill>
                  <a:schemeClr val="tx1"/>
                </a:solidFill>
                <a:latin typeface="Aptos" panose="020B0004020202020204" pitchFamily="34" charset="0"/>
              </a:rPr>
              <a:t>To add a background image, place the image and size it accordingly. Open the Selection pane (Home &gt; Arrange drop-down &gt; Selection pane), drag it to the bottom of the list, and it will be behind all other elements.</a:t>
            </a:r>
          </a:p>
          <a:p>
            <a:pPr eaLnBrk="1" hangingPunct="1">
              <a:lnSpc>
                <a:spcPct val="100000"/>
              </a:lnSpc>
              <a:spcBef>
                <a:spcPct val="0"/>
              </a:spcBef>
              <a:buFontTx/>
              <a:buNone/>
            </a:pPr>
            <a:endParaRPr lang="en-US" altLang="en-US" sz="1800" dirty="0">
              <a:solidFill>
                <a:schemeClr val="tx1"/>
              </a:solidFill>
              <a:latin typeface="Aptos" panose="020B0004020202020204" pitchFamily="34" charset="0"/>
            </a:endParaRPr>
          </a:p>
        </p:txBody>
      </p:sp>
      <p:pic>
        <p:nvPicPr>
          <p:cNvPr id="3" name="Gradient Bar">
            <a:extLst>
              <a:ext uri="{FF2B5EF4-FFF2-40B4-BE49-F238E27FC236}">
                <a16:creationId xmlns:a16="http://schemas.microsoft.com/office/drawing/2014/main" id="{0B4AD368-AB8A-AC1F-1240-CC09A9E6E7A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UW Medicine Logo" descr="A black and white logo&#10;&#10;AI-generated content may be incorrect.">
            <a:extLst>
              <a:ext uri="{FF2B5EF4-FFF2-40B4-BE49-F238E27FC236}">
                <a16:creationId xmlns:a16="http://schemas.microsoft.com/office/drawing/2014/main" id="{E9C4F11F-D2A4-080C-91CB-F92EEC746D8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4338" y="618172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EF7E74E-2990-61B0-4BD5-4A4414A10ED9}"/>
              </a:ext>
            </a:extLst>
          </p:cNvPr>
          <p:cNvSpPr/>
          <p:nvPr/>
        </p:nvSpPr>
        <p:spPr>
          <a:xfrm>
            <a:off x="0" y="0"/>
            <a:ext cx="12192000" cy="6858000"/>
          </a:xfrm>
          <a:prstGeom prst="rect">
            <a:avLst/>
          </a:prstGeom>
          <a:gradFill>
            <a:gsLst>
              <a:gs pos="0">
                <a:srgbClr val="566069"/>
              </a:gs>
              <a:gs pos="32001">
                <a:srgbClr val="566069"/>
              </a:gs>
              <a:gs pos="100000">
                <a:srgbClr val="7D858C"/>
              </a:gs>
            </a:gsLst>
            <a:lin ang="162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1">
            <a:extLst>
              <a:ext uri="{FF2B5EF4-FFF2-40B4-BE49-F238E27FC236}">
                <a16:creationId xmlns:a16="http://schemas.microsoft.com/office/drawing/2014/main" id="{E384CDFE-BFAC-A9F4-3E75-125E237C3D1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2">
            <a:extLst>
              <a:ext uri="{FF2B5EF4-FFF2-40B4-BE49-F238E27FC236}">
                <a16:creationId xmlns:a16="http://schemas.microsoft.com/office/drawing/2014/main" id="{649BD8E5-9003-68D0-DACB-ABE940A0427B}"/>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chemeClr val="bg1"/>
                </a:solidFill>
                <a:latin typeface="Encode Sans Normal Light" panose="02000000000000000000" pitchFamily="2" charset="77"/>
              </a:rPr>
              <a:t>CONFIDENTIAL - DO NOT DISTRIBUTE</a:t>
            </a:r>
          </a:p>
        </p:txBody>
      </p:sp>
      <p:sp>
        <p:nvSpPr>
          <p:cNvPr id="55297" name="Title 1">
            <a:extLst>
              <a:ext uri="{FF2B5EF4-FFF2-40B4-BE49-F238E27FC236}">
                <a16:creationId xmlns:a16="http://schemas.microsoft.com/office/drawing/2014/main" id="{40709C25-1CE3-D9D5-8F50-6DA0B385688D}"/>
              </a:ext>
            </a:extLst>
          </p:cNvPr>
          <p:cNvSpPr>
            <a:spLocks noGrp="1" noChangeArrowheads="1"/>
          </p:cNvSpPr>
          <p:nvPr>
            <p:ph type="title"/>
          </p:nvPr>
        </p:nvSpPr>
        <p:spPr>
          <a:xfrm>
            <a:off x="271463" y="457200"/>
            <a:ext cx="4500562" cy="1600200"/>
          </a:xfrm>
        </p:spPr>
        <p:txBody>
          <a:bodyPr/>
          <a:lstStyle/>
          <a:p>
            <a:pPr eaLnBrk="1" hangingPunct="1"/>
            <a:r>
              <a:rPr lang="en-US" sz="3200" b="1" dirty="0">
                <a:solidFill>
                  <a:srgbClr val="FFFFFF"/>
                </a:solidFill>
                <a:effectLst/>
                <a:latin typeface="Calibri" panose="020F0502020204030204" pitchFamily="34" charset="0"/>
              </a:rPr>
              <a:t>Header Option 6</a:t>
            </a:r>
            <a:endParaRPr lang="en-US" altLang="en-US" dirty="0"/>
          </a:p>
        </p:txBody>
      </p:sp>
      <p:sp>
        <p:nvSpPr>
          <p:cNvPr id="55299" name="Text Placeholder 3">
            <a:extLst>
              <a:ext uri="{FF2B5EF4-FFF2-40B4-BE49-F238E27FC236}">
                <a16:creationId xmlns:a16="http://schemas.microsoft.com/office/drawing/2014/main" id="{A67E50BF-C451-C77E-7490-4E7C92FC460E}"/>
              </a:ext>
            </a:extLst>
          </p:cNvPr>
          <p:cNvSpPr>
            <a:spLocks noGrp="1" noChangeArrowheads="1"/>
          </p:cNvSpPr>
          <p:nvPr>
            <p:ph type="body" sz="half" idx="2"/>
          </p:nvPr>
        </p:nvSpPr>
        <p:spPr>
          <a:xfrm>
            <a:off x="271463" y="2057400"/>
            <a:ext cx="4500562" cy="3811588"/>
          </a:xfrm>
        </p:spPr>
        <p:txBody>
          <a:bodyPr/>
          <a:lstStyle/>
          <a:p>
            <a:pPr eaLnBrk="1" hangingPunct="1"/>
            <a:endParaRPr lang="en-US" altLang="en-US"/>
          </a:p>
        </p:txBody>
      </p:sp>
      <p:sp>
        <p:nvSpPr>
          <p:cNvPr id="55298" name="Content Placeholder 2">
            <a:extLst>
              <a:ext uri="{FF2B5EF4-FFF2-40B4-BE49-F238E27FC236}">
                <a16:creationId xmlns:a16="http://schemas.microsoft.com/office/drawing/2014/main" id="{9C08A524-243E-929E-C31A-8555998CC16A}"/>
              </a:ext>
            </a:extLst>
          </p:cNvPr>
          <p:cNvSpPr>
            <a:spLocks noGrp="1" noChangeArrowheads="1"/>
          </p:cNvSpPr>
          <p:nvPr>
            <p:ph idx="1"/>
          </p:nvPr>
        </p:nvSpPr>
        <p:spPr/>
        <p:txBody>
          <a:bodyPr/>
          <a:lstStyle/>
          <a:p>
            <a:pPr eaLnBrk="1" hangingPunct="1"/>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C40B747-A03B-0D2B-0C18-F7602A0115DF}"/>
              </a:ext>
            </a:extLst>
          </p:cNvPr>
          <p:cNvSpPr/>
          <p:nvPr/>
        </p:nvSpPr>
        <p:spPr>
          <a:xfrm>
            <a:off x="0" y="0"/>
            <a:ext cx="12192000" cy="6858000"/>
          </a:xfrm>
          <a:prstGeom prst="rect">
            <a:avLst/>
          </a:prstGeom>
          <a:gradFill>
            <a:gsLst>
              <a:gs pos="0">
                <a:srgbClr val="566069"/>
              </a:gs>
              <a:gs pos="32001">
                <a:srgbClr val="566069"/>
              </a:gs>
              <a:gs pos="100000">
                <a:srgbClr val="7D858C"/>
              </a:gs>
            </a:gsLst>
            <a:lin ang="162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8071092-17C0-5E76-76FD-F527CE0ADB0E}"/>
              </a:ext>
            </a:extLst>
          </p:cNvPr>
          <p:cNvSpPr>
            <a:spLocks noGrp="1"/>
          </p:cNvSpPr>
          <p:nvPr>
            <p:ph type="title" idx="4294967295"/>
          </p:nvPr>
        </p:nvSpPr>
        <p:spPr>
          <a:xfrm>
            <a:off x="223308" y="-1265238"/>
            <a:ext cx="10995025" cy="1325563"/>
          </a:xfrm>
        </p:spPr>
        <p:txBody>
          <a:bodyPr/>
          <a:lstStyle/>
          <a:p>
            <a:r>
              <a:rPr lang="en-US" dirty="0"/>
              <a:t>Questions Page</a:t>
            </a:r>
          </a:p>
        </p:txBody>
      </p:sp>
      <p:sp>
        <p:nvSpPr>
          <p:cNvPr id="4" name="Title 1">
            <a:extLst>
              <a:ext uri="{FF2B5EF4-FFF2-40B4-BE49-F238E27FC236}">
                <a16:creationId xmlns:a16="http://schemas.microsoft.com/office/drawing/2014/main" id="{573F9514-6B7E-D47A-EF88-8E42199BBD85}"/>
              </a:ext>
            </a:extLst>
          </p:cNvPr>
          <p:cNvSpPr txBox="1">
            <a:spLocks/>
          </p:cNvSpPr>
          <p:nvPr/>
        </p:nvSpPr>
        <p:spPr>
          <a:xfrm>
            <a:off x="384175" y="2967038"/>
            <a:ext cx="11423650" cy="844550"/>
          </a:xfrm>
          <a:prstGeom prst="rect">
            <a:avLst/>
          </a:prstGeom>
        </p:spPr>
        <p:txBody>
          <a:bodyPr lIns="0" tIns="0" rIns="0" bIns="0"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5020"/>
              </a:lnSpc>
              <a:spcAft>
                <a:spcPts val="0"/>
              </a:spcAft>
              <a:tabLst>
                <a:tab pos="1247775" algn="l"/>
              </a:tabLst>
              <a:defRPr/>
            </a:pPr>
            <a:r>
              <a:rPr lang="en-US" sz="6600" b="1" dirty="0">
                <a:solidFill>
                  <a:schemeClr val="bg1"/>
                </a:solidFill>
                <a:latin typeface="Encode Sans Normal" panose="02000000000000000000" pitchFamily="2" charset="77"/>
                <a:ea typeface="Open Sans" panose="020B0606030504020204" pitchFamily="34" charset="0"/>
                <a:cs typeface="Open Sans" panose="020B0606030504020204" pitchFamily="34" charset="0"/>
              </a:rPr>
              <a:t>QUESTIONS?</a:t>
            </a:r>
            <a:endParaRPr lang="en-US" sz="6600" b="1" baseline="30000" dirty="0">
              <a:solidFill>
                <a:schemeClr val="bg1"/>
              </a:solidFill>
              <a:latin typeface="Encode Sans Normal" panose="02000000000000000000" pitchFamily="2" charset="77"/>
              <a:ea typeface="Open Sans" panose="020B0606030504020204" pitchFamily="34" charset="0"/>
              <a:cs typeface="Open Sans" panose="020B0606030504020204" pitchFamily="34" charset="0"/>
            </a:endParaRPr>
          </a:p>
        </p:txBody>
      </p:sp>
      <p:grpSp>
        <p:nvGrpSpPr>
          <p:cNvPr id="5" name="Group 4">
            <a:extLst>
              <a:ext uri="{FF2B5EF4-FFF2-40B4-BE49-F238E27FC236}">
                <a16:creationId xmlns:a16="http://schemas.microsoft.com/office/drawing/2014/main" id="{1FB53D38-FB28-E793-2A51-5135D36D951F}"/>
              </a:ext>
            </a:extLst>
          </p:cNvPr>
          <p:cNvGrpSpPr>
            <a:grpSpLocks/>
          </p:cNvGrpSpPr>
          <p:nvPr/>
        </p:nvGrpSpPr>
        <p:grpSpPr bwMode="auto">
          <a:xfrm>
            <a:off x="5822950" y="3995738"/>
            <a:ext cx="647700" cy="61912"/>
            <a:chOff x="5960343" y="3683949"/>
            <a:chExt cx="647553" cy="62223"/>
          </a:xfrm>
        </p:grpSpPr>
        <p:sp>
          <p:nvSpPr>
            <p:cNvPr id="6" name="Rectangle 2">
              <a:extLst>
                <a:ext uri="{FF2B5EF4-FFF2-40B4-BE49-F238E27FC236}">
                  <a16:creationId xmlns:a16="http://schemas.microsoft.com/office/drawing/2014/main" id="{E0D91008-5EAB-7972-C1BF-7D43594DAC9F}"/>
                </a:ext>
              </a:extLst>
            </p:cNvPr>
            <p:cNvSpPr/>
            <p:nvPr/>
          </p:nvSpPr>
          <p:spPr>
            <a:xfrm>
              <a:off x="6101599" y="3683949"/>
              <a:ext cx="506297" cy="62223"/>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Rectangle 2">
              <a:extLst>
                <a:ext uri="{FF2B5EF4-FFF2-40B4-BE49-F238E27FC236}">
                  <a16:creationId xmlns:a16="http://schemas.microsoft.com/office/drawing/2014/main" id="{A5C2775C-C5F6-FDE0-582C-75C33BA9D1FF}"/>
                </a:ext>
              </a:extLst>
            </p:cNvPr>
            <p:cNvSpPr/>
            <p:nvPr/>
          </p:nvSpPr>
          <p:spPr>
            <a:xfrm rot="10800000" flipV="1">
              <a:off x="5960343" y="3683949"/>
              <a:ext cx="506298" cy="62223"/>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CCE08D6-6C6A-7EB2-231E-AD59D8B7B4E6}"/>
              </a:ext>
            </a:extLst>
          </p:cNvPr>
          <p:cNvSpPr/>
          <p:nvPr/>
        </p:nvSpPr>
        <p:spPr>
          <a:xfrm>
            <a:off x="0" y="0"/>
            <a:ext cx="12192000" cy="6858000"/>
          </a:xfrm>
          <a:prstGeom prst="rect">
            <a:avLst/>
          </a:prstGeom>
          <a:gradFill>
            <a:gsLst>
              <a:gs pos="0">
                <a:srgbClr val="31006F"/>
              </a:gs>
              <a:gs pos="32001">
                <a:srgbClr val="31006F"/>
              </a:gs>
              <a:gs pos="100000">
                <a:srgbClr val="76236D"/>
              </a:gs>
            </a:gsLst>
            <a:lin ang="162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345" name="Title 1">
            <a:extLst>
              <a:ext uri="{FF2B5EF4-FFF2-40B4-BE49-F238E27FC236}">
                <a16:creationId xmlns:a16="http://schemas.microsoft.com/office/drawing/2014/main" id="{7BE453BD-F7F6-26E2-6679-B623163B00E4}"/>
              </a:ext>
            </a:extLst>
          </p:cNvPr>
          <p:cNvSpPr>
            <a:spLocks noGrp="1" noChangeArrowheads="1"/>
          </p:cNvSpPr>
          <p:nvPr>
            <p:ph type="title"/>
          </p:nvPr>
        </p:nvSpPr>
        <p:spPr/>
        <p:txBody>
          <a:bodyPr/>
          <a:lstStyle/>
          <a:p>
            <a:pPr eaLnBrk="1" hangingPunct="1"/>
            <a:r>
              <a:rPr lang="en-US" sz="4400" b="1" dirty="0">
                <a:solidFill>
                  <a:srgbClr val="FFFFFF"/>
                </a:solidFill>
                <a:effectLst/>
                <a:latin typeface="Calibri" panose="020F0502020204030204" pitchFamily="34" charset="0"/>
              </a:rPr>
              <a:t>Header Option 7</a:t>
            </a:r>
            <a:endParaRPr lang="en-US" altLang="en-US" dirty="0"/>
          </a:p>
        </p:txBody>
      </p:sp>
      <p:sp>
        <p:nvSpPr>
          <p:cNvPr id="57346" name="TextBox 1">
            <a:extLst>
              <a:ext uri="{FF2B5EF4-FFF2-40B4-BE49-F238E27FC236}">
                <a16:creationId xmlns:a16="http://schemas.microsoft.com/office/drawing/2014/main" id="{F8561F81-2FF8-0C90-8702-B2DA5856F721}"/>
              </a:ext>
            </a:extLst>
          </p:cNvPr>
          <p:cNvSpPr txBox="1">
            <a:spLocks noChangeArrowheads="1"/>
          </p:cNvSpPr>
          <p:nvPr/>
        </p:nvSpPr>
        <p:spPr bwMode="auto">
          <a:xfrm>
            <a:off x="838200" y="2046288"/>
            <a:ext cx="10515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a:buFont typeface="Arial" panose="020B0604020202020204" pitchFamily="34" charset="0"/>
              <a:buChar char="•"/>
            </a:pPr>
            <a:r>
              <a:rPr lang="en-US" altLang="en-US">
                <a:solidFill>
                  <a:schemeClr val="bg1"/>
                </a:solidFill>
              </a:rPr>
              <a:t>Body Copy</a:t>
            </a:r>
          </a:p>
        </p:txBody>
      </p:sp>
      <p:pic>
        <p:nvPicPr>
          <p:cNvPr id="2" name="Picture 2">
            <a:extLst>
              <a:ext uri="{FF2B5EF4-FFF2-40B4-BE49-F238E27FC236}">
                <a16:creationId xmlns:a16="http://schemas.microsoft.com/office/drawing/2014/main" id="{4CDB1BC8-019F-02C7-3453-788357F9146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3">
            <a:extLst>
              <a:ext uri="{FF2B5EF4-FFF2-40B4-BE49-F238E27FC236}">
                <a16:creationId xmlns:a16="http://schemas.microsoft.com/office/drawing/2014/main" id="{3F43E206-ABEA-2F80-EC9E-B279F4B6DF1E}"/>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dirty="0">
                <a:solidFill>
                  <a:schemeClr val="bg1"/>
                </a:solidFill>
                <a:latin typeface="Encode Sans Normal Light" panose="02000000000000000000" pitchFamily="2" charset="77"/>
              </a:rPr>
              <a:t>CONFIDENTIAL - DO NOT DISTRIBUTE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7B8E81-48A3-5B66-7E6E-92273CCB8EA8}"/>
              </a:ext>
            </a:extLst>
          </p:cNvPr>
          <p:cNvSpPr/>
          <p:nvPr/>
        </p:nvSpPr>
        <p:spPr>
          <a:xfrm>
            <a:off x="0" y="0"/>
            <a:ext cx="12192000" cy="6858000"/>
          </a:xfrm>
          <a:prstGeom prst="rect">
            <a:avLst/>
          </a:prstGeom>
          <a:gradFill>
            <a:gsLst>
              <a:gs pos="0">
                <a:srgbClr val="31006F"/>
              </a:gs>
              <a:gs pos="32001">
                <a:srgbClr val="31006F"/>
              </a:gs>
              <a:gs pos="100000">
                <a:srgbClr val="76236D"/>
              </a:gs>
            </a:gsLst>
            <a:lin ang="162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8DF626F-CCD1-DC43-B277-F44244E0288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64AD89A-D95B-9864-D302-0C290E0536E0}"/>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dirty="0">
                <a:solidFill>
                  <a:schemeClr val="bg1"/>
                </a:solidFill>
                <a:latin typeface="Encode Sans Normal Light" panose="02000000000000000000" pitchFamily="2" charset="77"/>
              </a:rPr>
              <a:t>CONFIDENTIAL - DO NOT DISTRIBUTE</a:t>
            </a:r>
          </a:p>
        </p:txBody>
      </p:sp>
      <p:sp>
        <p:nvSpPr>
          <p:cNvPr id="58369" name="Title 1">
            <a:extLst>
              <a:ext uri="{FF2B5EF4-FFF2-40B4-BE49-F238E27FC236}">
                <a16:creationId xmlns:a16="http://schemas.microsoft.com/office/drawing/2014/main" id="{6F4ADCE5-00C4-2F7F-047F-FADEFD7544A6}"/>
              </a:ext>
            </a:extLst>
          </p:cNvPr>
          <p:cNvSpPr>
            <a:spLocks noGrp="1" noChangeArrowheads="1"/>
          </p:cNvSpPr>
          <p:nvPr>
            <p:ph type="title"/>
          </p:nvPr>
        </p:nvSpPr>
        <p:spPr>
          <a:xfrm>
            <a:off x="358775" y="457200"/>
            <a:ext cx="4413250" cy="1600200"/>
          </a:xfrm>
        </p:spPr>
        <p:txBody>
          <a:bodyPr/>
          <a:lstStyle/>
          <a:p>
            <a:pPr eaLnBrk="1" hangingPunct="1"/>
            <a:r>
              <a:rPr lang="en-US" sz="3200" b="1" dirty="0">
                <a:solidFill>
                  <a:srgbClr val="FFFFFF"/>
                </a:solidFill>
                <a:effectLst/>
                <a:latin typeface="Calibri" panose="020F0502020204030204" pitchFamily="34" charset="0"/>
              </a:rPr>
              <a:t>Header Option 8</a:t>
            </a:r>
            <a:endParaRPr lang="en-US" altLang="en-US" dirty="0"/>
          </a:p>
        </p:txBody>
      </p:sp>
      <p:sp>
        <p:nvSpPr>
          <p:cNvPr id="58371" name="Text Placeholder 3">
            <a:extLst>
              <a:ext uri="{FF2B5EF4-FFF2-40B4-BE49-F238E27FC236}">
                <a16:creationId xmlns:a16="http://schemas.microsoft.com/office/drawing/2014/main" id="{E67723FC-0C6D-4A30-9864-A3ECCC7E7D35}"/>
              </a:ext>
            </a:extLst>
          </p:cNvPr>
          <p:cNvSpPr>
            <a:spLocks noGrp="1" noChangeArrowheads="1"/>
          </p:cNvSpPr>
          <p:nvPr>
            <p:ph type="body" sz="half" idx="2"/>
          </p:nvPr>
        </p:nvSpPr>
        <p:spPr>
          <a:xfrm>
            <a:off x="358775" y="2057400"/>
            <a:ext cx="4413250" cy="3811588"/>
          </a:xfrm>
        </p:spPr>
        <p:txBody>
          <a:bodyPr/>
          <a:lstStyle/>
          <a:p>
            <a:pPr eaLnBrk="1" hangingPunct="1"/>
            <a:endParaRPr lang="en-US" altLang="en-US"/>
          </a:p>
        </p:txBody>
      </p:sp>
      <p:sp>
        <p:nvSpPr>
          <p:cNvPr id="58370" name="Content Placeholder 2">
            <a:extLst>
              <a:ext uri="{FF2B5EF4-FFF2-40B4-BE49-F238E27FC236}">
                <a16:creationId xmlns:a16="http://schemas.microsoft.com/office/drawing/2014/main" id="{4009E770-9CDF-02EE-B517-12AE813F6FCD}"/>
              </a:ext>
            </a:extLst>
          </p:cNvPr>
          <p:cNvSpPr>
            <a:spLocks noGrp="1" noChangeArrowheads="1"/>
          </p:cNvSpPr>
          <p:nvPr>
            <p:ph idx="1"/>
          </p:nvPr>
        </p:nvSpPr>
        <p:spPr/>
        <p:txBody>
          <a:bodyPr/>
          <a:lstStyle/>
          <a:p>
            <a:pPr eaLnBrk="1" hangingPunct="1"/>
            <a:endParaRPr lang="en-US"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3C0DB0-44B8-BEB2-E2D1-7380C719C94D}"/>
              </a:ext>
            </a:extLst>
          </p:cNvPr>
          <p:cNvSpPr/>
          <p:nvPr/>
        </p:nvSpPr>
        <p:spPr>
          <a:xfrm>
            <a:off x="0" y="0"/>
            <a:ext cx="12192000" cy="6858000"/>
          </a:xfrm>
          <a:prstGeom prst="rect">
            <a:avLst/>
          </a:prstGeom>
          <a:gradFill>
            <a:gsLst>
              <a:gs pos="0">
                <a:srgbClr val="31006F"/>
              </a:gs>
              <a:gs pos="32001">
                <a:srgbClr val="31006F"/>
              </a:gs>
              <a:gs pos="100000">
                <a:srgbClr val="76236D"/>
              </a:gs>
            </a:gsLst>
            <a:lin ang="162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C2A589-4B74-7F62-CFFB-3E4078097B20}"/>
              </a:ext>
            </a:extLst>
          </p:cNvPr>
          <p:cNvSpPr>
            <a:spLocks noGrp="1"/>
          </p:cNvSpPr>
          <p:nvPr>
            <p:ph type="title" idx="4294967295"/>
          </p:nvPr>
        </p:nvSpPr>
        <p:spPr>
          <a:xfrm>
            <a:off x="358775" y="-1325563"/>
            <a:ext cx="10995025" cy="1325563"/>
          </a:xfrm>
        </p:spPr>
        <p:txBody>
          <a:bodyPr vert="horz" wrap="square" lIns="91440" tIns="45720" rIns="91440" bIns="45720" numCol="1" anchor="b" anchorCtr="0" compatLnSpc="1">
            <a:prstTxWarp prst="textNoShape">
              <a:avLst/>
            </a:prstTxWarp>
          </a:bodyPr>
          <a:lstStyle/>
          <a:p>
            <a:r>
              <a:rPr lang="en-US" sz="4400" b="1">
                <a:solidFill>
                  <a:srgbClr val="FFFFFF"/>
                </a:solidFill>
                <a:effectLst/>
                <a:latin typeface="Calibri" panose="020F0502020204030204" pitchFamily="34" charset="0"/>
              </a:rPr>
              <a:t>Inquiry Page</a:t>
            </a:r>
            <a:endParaRPr lang="en-US" dirty="0"/>
          </a:p>
        </p:txBody>
      </p:sp>
      <p:sp>
        <p:nvSpPr>
          <p:cNvPr id="3" name="Title 1">
            <a:extLst>
              <a:ext uri="{FF2B5EF4-FFF2-40B4-BE49-F238E27FC236}">
                <a16:creationId xmlns:a16="http://schemas.microsoft.com/office/drawing/2014/main" id="{080EA710-B526-032B-A2E2-F7E75BFFE6DB}"/>
              </a:ext>
            </a:extLst>
          </p:cNvPr>
          <p:cNvSpPr txBox="1">
            <a:spLocks/>
          </p:cNvSpPr>
          <p:nvPr/>
        </p:nvSpPr>
        <p:spPr>
          <a:xfrm>
            <a:off x="384175" y="2967038"/>
            <a:ext cx="11423650" cy="844550"/>
          </a:xfrm>
          <a:prstGeom prst="rect">
            <a:avLst/>
          </a:prstGeom>
        </p:spPr>
        <p:txBody>
          <a:bodyPr lIns="0" tIns="0" rIns="0" bIns="0"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5020"/>
              </a:lnSpc>
              <a:spcAft>
                <a:spcPts val="0"/>
              </a:spcAft>
              <a:tabLst>
                <a:tab pos="1247775" algn="l"/>
              </a:tabLst>
              <a:defRPr/>
            </a:pPr>
            <a:r>
              <a:rPr lang="en-US" sz="6600" b="1" dirty="0">
                <a:solidFill>
                  <a:schemeClr val="bg1"/>
                </a:solidFill>
                <a:latin typeface="Encode Sans Normal" panose="02000000000000000000" pitchFamily="2" charset="77"/>
                <a:ea typeface="Open Sans" panose="020B0606030504020204" pitchFamily="34" charset="0"/>
                <a:cs typeface="Open Sans" panose="020B0606030504020204" pitchFamily="34" charset="0"/>
              </a:rPr>
              <a:t>QUESTIONS?</a:t>
            </a:r>
            <a:endParaRPr lang="en-US" sz="6600" b="1" baseline="30000" dirty="0">
              <a:solidFill>
                <a:schemeClr val="bg1"/>
              </a:solidFill>
              <a:latin typeface="Encode Sans Normal" panose="02000000000000000000" pitchFamily="2" charset="77"/>
              <a:ea typeface="Open Sans" panose="020B0606030504020204" pitchFamily="34" charset="0"/>
              <a:cs typeface="Open Sans" panose="020B0606030504020204" pitchFamily="34" charset="0"/>
            </a:endParaRPr>
          </a:p>
        </p:txBody>
      </p:sp>
      <p:grpSp>
        <p:nvGrpSpPr>
          <p:cNvPr id="4" name="Group 5">
            <a:extLst>
              <a:ext uri="{FF2B5EF4-FFF2-40B4-BE49-F238E27FC236}">
                <a16:creationId xmlns:a16="http://schemas.microsoft.com/office/drawing/2014/main" id="{C47C2543-C49F-7211-FAD2-9E547CED8D25}"/>
              </a:ext>
            </a:extLst>
          </p:cNvPr>
          <p:cNvGrpSpPr>
            <a:grpSpLocks/>
          </p:cNvGrpSpPr>
          <p:nvPr/>
        </p:nvGrpSpPr>
        <p:grpSpPr bwMode="auto">
          <a:xfrm>
            <a:off x="5822950" y="3995738"/>
            <a:ext cx="647700" cy="61912"/>
            <a:chOff x="5960343" y="3683949"/>
            <a:chExt cx="647553" cy="62223"/>
          </a:xfrm>
        </p:grpSpPr>
        <p:sp>
          <p:nvSpPr>
            <p:cNvPr id="5" name="Rectangle 2">
              <a:extLst>
                <a:ext uri="{FF2B5EF4-FFF2-40B4-BE49-F238E27FC236}">
                  <a16:creationId xmlns:a16="http://schemas.microsoft.com/office/drawing/2014/main" id="{1B20E7EA-7115-387C-A281-1342B343E572}"/>
                </a:ext>
              </a:extLst>
            </p:cNvPr>
            <p:cNvSpPr/>
            <p:nvPr/>
          </p:nvSpPr>
          <p:spPr>
            <a:xfrm>
              <a:off x="6101599" y="3683949"/>
              <a:ext cx="506297" cy="62223"/>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2">
              <a:extLst>
                <a:ext uri="{FF2B5EF4-FFF2-40B4-BE49-F238E27FC236}">
                  <a16:creationId xmlns:a16="http://schemas.microsoft.com/office/drawing/2014/main" id="{0A0CC10F-F19B-B8E7-4864-70DE4275C8A3}"/>
                </a:ext>
              </a:extLst>
            </p:cNvPr>
            <p:cNvSpPr/>
            <p:nvPr/>
          </p:nvSpPr>
          <p:spPr>
            <a:xfrm rot="10800000" flipV="1">
              <a:off x="5960343" y="3683949"/>
              <a:ext cx="506298" cy="62223"/>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Placeholder 7">
            <a:extLst>
              <a:ext uri="{FF2B5EF4-FFF2-40B4-BE49-F238E27FC236}">
                <a16:creationId xmlns:a16="http://schemas.microsoft.com/office/drawing/2014/main" id="{D6C515C3-B378-C76C-B00D-73F92D348FD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0" y="0"/>
            <a:ext cx="12195175" cy="605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nt Over Image" descr="placeholder for image">
            <a:extLst>
              <a:ext uri="{FF2B5EF4-FFF2-40B4-BE49-F238E27FC236}">
                <a16:creationId xmlns:a16="http://schemas.microsoft.com/office/drawing/2014/main" id="{69B6E8D5-B31A-2773-5564-9A8FDEE54ABC}"/>
              </a:ext>
            </a:extLst>
          </p:cNvPr>
          <p:cNvSpPr/>
          <p:nvPr/>
        </p:nvSpPr>
        <p:spPr>
          <a:xfrm>
            <a:off x="0" y="0"/>
            <a:ext cx="12192000" cy="6053138"/>
          </a:xfrm>
          <a:prstGeom prst="rect">
            <a:avLst/>
          </a:prstGeom>
          <a:solidFill>
            <a:srgbClr val="323E48">
              <a:alpha val="4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7891" name="Title 3">
            <a:extLst>
              <a:ext uri="{FF2B5EF4-FFF2-40B4-BE49-F238E27FC236}">
                <a16:creationId xmlns:a16="http://schemas.microsoft.com/office/drawing/2014/main" id="{2D026771-A096-3128-D98D-7E2181989F08}"/>
              </a:ext>
            </a:extLst>
          </p:cNvPr>
          <p:cNvSpPr>
            <a:spLocks noGrp="1" noChangeArrowheads="1"/>
          </p:cNvSpPr>
          <p:nvPr>
            <p:ph type="ctrTitle"/>
          </p:nvPr>
        </p:nvSpPr>
        <p:spPr>
          <a:xfrm>
            <a:off x="414338" y="2098675"/>
            <a:ext cx="10434637" cy="1157288"/>
          </a:xfrm>
        </p:spPr>
        <p:txBody>
          <a:bodyPr/>
          <a:lstStyle/>
          <a:p>
            <a:r>
              <a:rPr lang="en-US" altLang="en-US" dirty="0"/>
              <a:t>Presentation Title </a:t>
            </a:r>
            <a:r>
              <a:rPr lang="en-US" altLang="en-US" b="0" dirty="0"/>
              <a:t>[Ti</a:t>
            </a:r>
            <a:r>
              <a:rPr lang="en-US" b="0" dirty="0"/>
              <a:t>tle Slide Option 2]</a:t>
            </a:r>
            <a:endParaRPr lang="en-US" altLang="en-US" dirty="0"/>
          </a:p>
        </p:txBody>
      </p:sp>
      <p:sp>
        <p:nvSpPr>
          <p:cNvPr id="37892" name="Subtitle 4">
            <a:extLst>
              <a:ext uri="{FF2B5EF4-FFF2-40B4-BE49-F238E27FC236}">
                <a16:creationId xmlns:a16="http://schemas.microsoft.com/office/drawing/2014/main" id="{5EC71D3C-377C-C490-21A3-83606FF6F041}"/>
              </a:ext>
            </a:extLst>
          </p:cNvPr>
          <p:cNvSpPr>
            <a:spLocks noGrp="1" noChangeArrowheads="1"/>
          </p:cNvSpPr>
          <p:nvPr>
            <p:ph type="subTitle" idx="1"/>
          </p:nvPr>
        </p:nvSpPr>
        <p:spPr>
          <a:xfrm>
            <a:off x="414338" y="3429000"/>
            <a:ext cx="10434637" cy="1655763"/>
          </a:xfrm>
        </p:spPr>
        <p:txBody>
          <a:bodyPr/>
          <a:lstStyle/>
          <a:p>
            <a:r>
              <a:rPr lang="en-US" altLang="en-US"/>
              <a:t>Subtitle of presentation, </a:t>
            </a:r>
            <a:br>
              <a:rPr lang="en-US" altLang="en-US"/>
            </a:br>
            <a:r>
              <a:rPr lang="en-US" altLang="en-US"/>
              <a:t>lorem ipsum dolor</a:t>
            </a:r>
          </a:p>
        </p:txBody>
      </p:sp>
      <p:sp>
        <p:nvSpPr>
          <p:cNvPr id="2" name="Text Placeholder 5">
            <a:extLst>
              <a:ext uri="{FF2B5EF4-FFF2-40B4-BE49-F238E27FC236}">
                <a16:creationId xmlns:a16="http://schemas.microsoft.com/office/drawing/2014/main" id="{FC9889D2-D479-29D2-532B-86919EF49EC7}"/>
              </a:ext>
            </a:extLst>
          </p:cNvPr>
          <p:cNvSpPr>
            <a:spLocks noGrp="1" noChangeArrowheads="1"/>
          </p:cNvSpPr>
          <p:nvPr>
            <p:ph type="body" sz="quarter" idx="10"/>
          </p:nvPr>
        </p:nvSpPr>
        <p:spPr>
          <a:xfrm>
            <a:off x="414338" y="4914900"/>
            <a:ext cx="2489200" cy="396875"/>
          </a:xfrm>
        </p:spPr>
        <p:txBody>
          <a:bodyPr/>
          <a:lstStyle/>
          <a:p>
            <a:r>
              <a:rPr lang="en-US" dirty="0"/>
              <a:t>Month Day, Year</a:t>
            </a:r>
          </a:p>
        </p:txBody>
      </p:sp>
      <p:sp>
        <p:nvSpPr>
          <p:cNvPr id="5" name="TextBox 10">
            <a:extLst>
              <a:ext uri="{FF2B5EF4-FFF2-40B4-BE49-F238E27FC236}">
                <a16:creationId xmlns:a16="http://schemas.microsoft.com/office/drawing/2014/main" id="{A008275F-AC8F-A755-4E8C-C3D5BBC2548A}"/>
              </a:ext>
            </a:extLst>
          </p:cNvPr>
          <p:cNvSpPr txBox="1">
            <a:spLocks noChangeArrowheads="1"/>
          </p:cNvSpPr>
          <p:nvPr/>
        </p:nvSpPr>
        <p:spPr bwMode="auto">
          <a:xfrm>
            <a:off x="6389688" y="3598863"/>
            <a:ext cx="4986337" cy="2032000"/>
          </a:xfrm>
          <a:prstGeom prst="rect">
            <a:avLst/>
          </a:prstGeom>
          <a:solidFill>
            <a:srgbClr val="7D858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800" dirty="0">
                <a:solidFill>
                  <a:schemeClr val="tx1"/>
                </a:solidFill>
                <a:latin typeface="Aptos" panose="020B0004020202020204" pitchFamily="34" charset="0"/>
              </a:rPr>
              <a:t>Cover images are placed in the back layer.</a:t>
            </a:r>
            <a:br>
              <a:rPr lang="en-US" altLang="en-US" sz="1800" dirty="0">
                <a:solidFill>
                  <a:schemeClr val="tx1"/>
                </a:solidFill>
                <a:latin typeface="Aptos" panose="020B0004020202020204" pitchFamily="34" charset="0"/>
              </a:rPr>
            </a:br>
            <a:r>
              <a:rPr lang="en-US" altLang="en-US" sz="1800" dirty="0">
                <a:solidFill>
                  <a:schemeClr val="tx1"/>
                </a:solidFill>
                <a:latin typeface="Aptos" panose="020B0004020202020204" pitchFamily="34" charset="0"/>
              </a:rPr>
              <a:t>To add a background image, place the image and size it accordingly. Open the Selection pane (Home &gt; Arrange drop-down &gt; Selection pane), drag it to the bottom of the list, and it will be behind all other elements.</a:t>
            </a:r>
          </a:p>
          <a:p>
            <a:pPr eaLnBrk="1" hangingPunct="1">
              <a:lnSpc>
                <a:spcPct val="100000"/>
              </a:lnSpc>
              <a:spcBef>
                <a:spcPct val="0"/>
              </a:spcBef>
              <a:buFontTx/>
              <a:buNone/>
            </a:pPr>
            <a:endParaRPr lang="en-US" altLang="en-US" sz="1800" dirty="0">
              <a:solidFill>
                <a:schemeClr val="tx1"/>
              </a:solidFill>
              <a:latin typeface="Aptos" panose="020B0004020202020204" pitchFamily="34" charset="0"/>
            </a:endParaRPr>
          </a:p>
        </p:txBody>
      </p:sp>
      <p:pic>
        <p:nvPicPr>
          <p:cNvPr id="8" name="Purple Gradient Bar">
            <a:extLst>
              <a:ext uri="{FF2B5EF4-FFF2-40B4-BE49-F238E27FC236}">
                <a16:creationId xmlns:a16="http://schemas.microsoft.com/office/drawing/2014/main" id="{19B29A12-C0A7-437B-1E0D-DCA66378E721}"/>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296" r="-10162"/>
          <a:stretch>
            <a:fillRect/>
          </a:stretch>
        </p:blipFill>
        <p:spPr bwMode="auto">
          <a:xfrm>
            <a:off x="-3175" y="6057900"/>
            <a:ext cx="121920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Small Slash" descr="A yellow line on a black background&#10;&#10;AI-generated content may be incorrect.">
            <a:extLst>
              <a:ext uri="{FF2B5EF4-FFF2-40B4-BE49-F238E27FC236}">
                <a16:creationId xmlns:a16="http://schemas.microsoft.com/office/drawing/2014/main" id="{CFC96C38-AD78-A43C-15DB-28E2B006EA8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294938" y="6391275"/>
            <a:ext cx="2047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E6C1EBB3-9ABA-6FDA-D6BA-D46ACDBEE57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4338" y="6248400"/>
            <a:ext cx="37544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20">
            <a:extLst>
              <a:ext uri="{FF2B5EF4-FFF2-40B4-BE49-F238E27FC236}">
                <a16:creationId xmlns:a16="http://schemas.microsoft.com/office/drawing/2014/main" id="{EFA77005-715C-E002-AB59-40F69E067305}"/>
              </a:ext>
            </a:extLst>
          </p:cNvPr>
          <p:cNvSpPr txBox="1">
            <a:spLocks/>
          </p:cNvSpPr>
          <p:nvPr/>
        </p:nvSpPr>
        <p:spPr>
          <a:xfrm>
            <a:off x="10499725" y="6491941"/>
            <a:ext cx="1748344" cy="263525"/>
          </a:xfrm>
          <a:prstGeom prst="rect">
            <a:avLst/>
          </a:prstGeom>
        </p:spPr>
        <p:txBody>
          <a:bodyPr>
            <a:normAutofit/>
          </a:bodyPr>
          <a:lstStyle>
            <a:lvl1pPr marL="0" indent="0" algn="l" rtl="0" eaLnBrk="1" fontAlgn="base" hangingPunct="1">
              <a:lnSpc>
                <a:spcPct val="90000"/>
              </a:lnSpc>
              <a:spcBef>
                <a:spcPts val="1000"/>
              </a:spcBef>
              <a:spcAft>
                <a:spcPct val="0"/>
              </a:spcAft>
              <a:buFont typeface="Arial" panose="020B0604020202020204" pitchFamily="34" charset="0"/>
              <a:buNone/>
              <a:defRPr sz="1200" b="1" kern="1200">
                <a:solidFill>
                  <a:srgbClr val="31006F"/>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DEPARTMENT NAME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Placeholder 7">
            <a:extLst>
              <a:ext uri="{FF2B5EF4-FFF2-40B4-BE49-F238E27FC236}">
                <a16:creationId xmlns:a16="http://schemas.microsoft.com/office/drawing/2014/main" id="{976C1981-6E0E-BEED-487A-755DA18890FA}"/>
              </a:ext>
            </a:extLst>
          </p:cNvPr>
          <p:cNvPicPr>
            <a:picLocks noGrp="1" noChangeAspect="1" noChangeArrowheads="1"/>
          </p:cNvPicPr>
          <p:nvPr>
            <p:ph type="pic" sz="quarter" idx="4294967295"/>
          </p:nvPr>
        </p:nvPicPr>
        <p:blipFill>
          <a:blip r:embed="rId2" cstate="screen">
            <a:extLst>
              <a:ext uri="{28A0092B-C50C-407E-A947-70E740481C1C}">
                <a14:useLocalDpi xmlns:a14="http://schemas.microsoft.com/office/drawing/2010/main"/>
              </a:ext>
            </a:extLst>
          </a:blip>
          <a:srcRect/>
          <a:stretch/>
        </p:blipFill>
        <p:spPr>
          <a:xfrm>
            <a:off x="0" y="0"/>
            <a:ext cx="12192000" cy="6051176"/>
          </a:xfrm>
        </p:spPr>
      </p:pic>
      <p:sp>
        <p:nvSpPr>
          <p:cNvPr id="2" name="Tint Over Image" descr="placeholder for image">
            <a:extLst>
              <a:ext uri="{FF2B5EF4-FFF2-40B4-BE49-F238E27FC236}">
                <a16:creationId xmlns:a16="http://schemas.microsoft.com/office/drawing/2014/main" id="{32926580-7FB5-15D4-F1EE-2589272FBF6B}"/>
              </a:ext>
            </a:extLst>
          </p:cNvPr>
          <p:cNvSpPr/>
          <p:nvPr/>
        </p:nvSpPr>
        <p:spPr>
          <a:xfrm>
            <a:off x="-1588" y="9525"/>
            <a:ext cx="12192000" cy="6041651"/>
          </a:xfrm>
          <a:prstGeom prst="rect">
            <a:avLst/>
          </a:prstGeom>
          <a:solidFill>
            <a:srgbClr val="323E48">
              <a:alpha val="4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9940" name="Title 2">
            <a:extLst>
              <a:ext uri="{FF2B5EF4-FFF2-40B4-BE49-F238E27FC236}">
                <a16:creationId xmlns:a16="http://schemas.microsoft.com/office/drawing/2014/main" id="{CCD81CDC-1D9F-2F01-0DC2-B6B445E82E41}"/>
              </a:ext>
            </a:extLst>
          </p:cNvPr>
          <p:cNvSpPr>
            <a:spLocks noGrp="1" noChangeArrowheads="1"/>
          </p:cNvSpPr>
          <p:nvPr>
            <p:ph type="ctrTitle"/>
          </p:nvPr>
        </p:nvSpPr>
        <p:spPr/>
        <p:txBody>
          <a:bodyPr/>
          <a:lstStyle/>
          <a:p>
            <a:r>
              <a:rPr lang="en-US" altLang="en-US" dirty="0"/>
              <a:t>Presentation Title </a:t>
            </a:r>
            <a:r>
              <a:rPr lang="en-US" altLang="en-US" b="0" dirty="0"/>
              <a:t>[Ti</a:t>
            </a:r>
            <a:r>
              <a:rPr lang="en-US" b="0" dirty="0"/>
              <a:t>tle Slide Option 3]</a:t>
            </a:r>
            <a:endParaRPr lang="en-US" altLang="en-US" dirty="0"/>
          </a:p>
        </p:txBody>
      </p:sp>
      <p:sp>
        <p:nvSpPr>
          <p:cNvPr id="39941" name="Subtitle 3">
            <a:extLst>
              <a:ext uri="{FF2B5EF4-FFF2-40B4-BE49-F238E27FC236}">
                <a16:creationId xmlns:a16="http://schemas.microsoft.com/office/drawing/2014/main" id="{38FAF585-74DB-00D2-EDC5-1A18BAB030E8}"/>
              </a:ext>
            </a:extLst>
          </p:cNvPr>
          <p:cNvSpPr>
            <a:spLocks noGrp="1" noChangeArrowheads="1"/>
          </p:cNvSpPr>
          <p:nvPr>
            <p:ph type="subTitle" idx="1"/>
          </p:nvPr>
        </p:nvSpPr>
        <p:spPr/>
        <p:txBody>
          <a:bodyPr/>
          <a:lstStyle/>
          <a:p>
            <a:r>
              <a:rPr lang="en-US" altLang="en-US"/>
              <a:t>Subtitle of presentation, </a:t>
            </a:r>
            <a:br>
              <a:rPr lang="en-US" altLang="en-US"/>
            </a:br>
            <a:r>
              <a:rPr lang="en-US" altLang="en-US"/>
              <a:t>lorem ipsum dolor</a:t>
            </a:r>
          </a:p>
        </p:txBody>
      </p:sp>
      <p:sp>
        <p:nvSpPr>
          <p:cNvPr id="39944" name="TextBox 10">
            <a:extLst>
              <a:ext uri="{FF2B5EF4-FFF2-40B4-BE49-F238E27FC236}">
                <a16:creationId xmlns:a16="http://schemas.microsoft.com/office/drawing/2014/main" id="{D0201913-D87B-A69C-D3F3-AA1A6A5252CE}"/>
              </a:ext>
            </a:extLst>
          </p:cNvPr>
          <p:cNvSpPr txBox="1">
            <a:spLocks noChangeArrowheads="1"/>
          </p:cNvSpPr>
          <p:nvPr/>
        </p:nvSpPr>
        <p:spPr bwMode="auto">
          <a:xfrm>
            <a:off x="6389688" y="3598863"/>
            <a:ext cx="4986337" cy="2032000"/>
          </a:xfrm>
          <a:prstGeom prst="rect">
            <a:avLst/>
          </a:prstGeom>
          <a:solidFill>
            <a:srgbClr val="7D858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800" dirty="0">
                <a:solidFill>
                  <a:schemeClr val="tx1"/>
                </a:solidFill>
                <a:latin typeface="Aptos" panose="020B0004020202020204" pitchFamily="34" charset="0"/>
              </a:rPr>
              <a:t>Cover images are placed in the back layer.</a:t>
            </a:r>
            <a:br>
              <a:rPr lang="en-US" altLang="en-US" sz="1800" dirty="0">
                <a:solidFill>
                  <a:schemeClr val="tx1"/>
                </a:solidFill>
                <a:latin typeface="Aptos" panose="020B0004020202020204" pitchFamily="34" charset="0"/>
              </a:rPr>
            </a:br>
            <a:r>
              <a:rPr lang="en-US" altLang="en-US" sz="1800" dirty="0">
                <a:solidFill>
                  <a:schemeClr val="tx1"/>
                </a:solidFill>
                <a:latin typeface="Aptos" panose="020B0004020202020204" pitchFamily="34" charset="0"/>
              </a:rPr>
              <a:t>To add a background image, place the image and size it accordingly. Open the Selection pane (Home &gt; Arrange drop-down &gt; Selection pane), drag it to the bottom of the list, and it will be behind all other elements.</a:t>
            </a:r>
          </a:p>
          <a:p>
            <a:pPr eaLnBrk="1" hangingPunct="1">
              <a:lnSpc>
                <a:spcPct val="100000"/>
              </a:lnSpc>
              <a:spcBef>
                <a:spcPct val="0"/>
              </a:spcBef>
              <a:buFontTx/>
              <a:buNone/>
            </a:pPr>
            <a:endParaRPr lang="en-US" altLang="en-US" sz="1800" dirty="0">
              <a:solidFill>
                <a:schemeClr val="tx1"/>
              </a:solidFill>
              <a:latin typeface="Aptos" panose="020B0004020202020204" pitchFamily="34" charset="0"/>
            </a:endParaRPr>
          </a:p>
        </p:txBody>
      </p:sp>
      <p:sp>
        <p:nvSpPr>
          <p:cNvPr id="5" name="Text Placeholder 5">
            <a:extLst>
              <a:ext uri="{FF2B5EF4-FFF2-40B4-BE49-F238E27FC236}">
                <a16:creationId xmlns:a16="http://schemas.microsoft.com/office/drawing/2014/main" id="{B35EF385-53F7-4F98-E5CA-BEF5697B36EF}"/>
              </a:ext>
            </a:extLst>
          </p:cNvPr>
          <p:cNvSpPr>
            <a:spLocks noGrp="1" noChangeArrowheads="1"/>
          </p:cNvSpPr>
          <p:nvPr>
            <p:ph type="body" sz="quarter" idx="10"/>
          </p:nvPr>
        </p:nvSpPr>
        <p:spPr/>
        <p:txBody>
          <a:bodyPr/>
          <a:lstStyle/>
          <a:p>
            <a:r>
              <a:rPr lang="en-US" dirty="0"/>
              <a:t>Month Day, Year</a:t>
            </a:r>
          </a:p>
        </p:txBody>
      </p:sp>
      <p:pic>
        <p:nvPicPr>
          <p:cNvPr id="4" name="Large Yellow Bar" descr="A yellow rectangular object with black border&#10;&#10;AI-generated content may be incorrect.">
            <a:extLst>
              <a:ext uri="{FF2B5EF4-FFF2-40B4-BE49-F238E27FC236}">
                <a16:creationId xmlns:a16="http://schemas.microsoft.com/office/drawing/2014/main" id="{C01F5CF0-8B97-5567-8E16-2080A55021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dient Bar">
            <a:extLst>
              <a:ext uri="{FF2B5EF4-FFF2-40B4-BE49-F238E27FC236}">
                <a16:creationId xmlns:a16="http://schemas.microsoft.com/office/drawing/2014/main" id="{147F7B76-0BB3-EB3A-BA88-3F75E278F06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a:extLst>
              <a:ext uri="{FF2B5EF4-FFF2-40B4-BE49-F238E27FC236}">
                <a16:creationId xmlns:a16="http://schemas.microsoft.com/office/drawing/2014/main" id="{05A58F84-5BBE-A524-A375-6CCDCC23C8A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06388" y="6248400"/>
            <a:ext cx="37544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20">
            <a:extLst>
              <a:ext uri="{FF2B5EF4-FFF2-40B4-BE49-F238E27FC236}">
                <a16:creationId xmlns:a16="http://schemas.microsoft.com/office/drawing/2014/main" id="{80D42A44-C090-DA4D-3590-26376AC192A5}"/>
              </a:ext>
            </a:extLst>
          </p:cNvPr>
          <p:cNvSpPr txBox="1">
            <a:spLocks/>
          </p:cNvSpPr>
          <p:nvPr/>
        </p:nvSpPr>
        <p:spPr>
          <a:xfrm>
            <a:off x="334377" y="1536747"/>
            <a:ext cx="1748344" cy="263525"/>
          </a:xfrm>
          <a:prstGeom prst="rect">
            <a:avLst/>
          </a:prstGeom>
        </p:spPr>
        <p:txBody>
          <a:bodyPr>
            <a:noAutofit/>
          </a:bodyPr>
          <a:lstStyle>
            <a:lvl1pPr marL="0" indent="0" algn="l" rtl="0" eaLnBrk="1" fontAlgn="base" hangingPunct="1">
              <a:lnSpc>
                <a:spcPct val="90000"/>
              </a:lnSpc>
              <a:spcBef>
                <a:spcPts val="1000"/>
              </a:spcBef>
              <a:spcAft>
                <a:spcPct val="0"/>
              </a:spcAft>
              <a:buFont typeface="Arial" panose="020B0604020202020204" pitchFamily="34" charset="0"/>
              <a:buNone/>
              <a:defRPr sz="1200" b="1" kern="1200">
                <a:solidFill>
                  <a:srgbClr val="31006F"/>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DEPARTMENT NAME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Placeholder 7">
            <a:extLst>
              <a:ext uri="{FF2B5EF4-FFF2-40B4-BE49-F238E27FC236}">
                <a16:creationId xmlns:a16="http://schemas.microsoft.com/office/drawing/2014/main" id="{0477A5BF-B017-CAD0-4F5D-665F8A656769}"/>
              </a:ext>
            </a:extLst>
          </p:cNvPr>
          <p:cNvPicPr>
            <a:picLocks noGrp="1" noChangeAspect="1" noChangeArrowheads="1"/>
          </p:cNvPicPr>
          <p:nvPr>
            <p:ph type="pic" sz="quarter" idx="4294967295"/>
          </p:nvPr>
        </p:nvPicPr>
        <p:blipFill>
          <a:blip r:embed="rId2" cstate="screen">
            <a:extLst>
              <a:ext uri="{28A0092B-C50C-407E-A947-70E740481C1C}">
                <a14:useLocalDpi xmlns:a14="http://schemas.microsoft.com/office/drawing/2010/main"/>
              </a:ext>
            </a:extLst>
          </a:blip>
          <a:srcRect/>
          <a:stretch/>
        </p:blipFill>
        <p:spPr>
          <a:xfrm>
            <a:off x="0" y="1"/>
            <a:ext cx="12190412" cy="6064624"/>
          </a:xfrm>
        </p:spPr>
      </p:pic>
      <p:sp>
        <p:nvSpPr>
          <p:cNvPr id="7" name="Tint Over Image" descr="placeholder for image">
            <a:extLst>
              <a:ext uri="{FF2B5EF4-FFF2-40B4-BE49-F238E27FC236}">
                <a16:creationId xmlns:a16="http://schemas.microsoft.com/office/drawing/2014/main" id="{4EDD1D93-750B-2BFA-9332-817A95BB0CEC}"/>
              </a:ext>
            </a:extLst>
          </p:cNvPr>
          <p:cNvSpPr/>
          <p:nvPr/>
        </p:nvSpPr>
        <p:spPr>
          <a:xfrm>
            <a:off x="0" y="0"/>
            <a:ext cx="12192000" cy="6079751"/>
          </a:xfrm>
          <a:prstGeom prst="rect">
            <a:avLst/>
          </a:prstGeom>
          <a:solidFill>
            <a:srgbClr val="323E48">
              <a:alpha val="4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Title 2">
            <a:extLst>
              <a:ext uri="{FF2B5EF4-FFF2-40B4-BE49-F238E27FC236}">
                <a16:creationId xmlns:a16="http://schemas.microsoft.com/office/drawing/2014/main" id="{427C8ED8-11C9-2E5A-362F-2D66E536917B}"/>
              </a:ext>
            </a:extLst>
          </p:cNvPr>
          <p:cNvSpPr>
            <a:spLocks noGrp="1"/>
          </p:cNvSpPr>
          <p:nvPr>
            <p:ph type="ctrTitle"/>
          </p:nvPr>
        </p:nvSpPr>
        <p:spPr/>
        <p:txBody>
          <a:bodyPr rtlCol="0"/>
          <a:lstStyle/>
          <a:p>
            <a:pPr fontAlgn="auto">
              <a:spcAft>
                <a:spcPts val="0"/>
              </a:spcAft>
              <a:defRPr/>
            </a:pPr>
            <a:r>
              <a:rPr lang="en-US" altLang="en-US" dirty="0"/>
              <a:t>Presentation Title </a:t>
            </a:r>
            <a:r>
              <a:rPr lang="en-US" altLang="en-US" b="0" dirty="0"/>
              <a:t>[Ti</a:t>
            </a:r>
            <a:r>
              <a:rPr lang="en-US" b="0" dirty="0"/>
              <a:t>tle Slide Option 4]</a:t>
            </a:r>
            <a:endParaRPr lang="en-US" dirty="0"/>
          </a:p>
        </p:txBody>
      </p:sp>
      <p:sp>
        <p:nvSpPr>
          <p:cNvPr id="4" name="Subtitle 3">
            <a:extLst>
              <a:ext uri="{FF2B5EF4-FFF2-40B4-BE49-F238E27FC236}">
                <a16:creationId xmlns:a16="http://schemas.microsoft.com/office/drawing/2014/main" id="{7EC091B8-97A5-69DE-A0C1-3F70AA416324}"/>
              </a:ext>
            </a:extLst>
          </p:cNvPr>
          <p:cNvSpPr>
            <a:spLocks noGrp="1"/>
          </p:cNvSpPr>
          <p:nvPr>
            <p:ph type="subTitle" idx="1"/>
          </p:nvPr>
        </p:nvSpPr>
        <p:spPr/>
        <p:txBody>
          <a:bodyPr rtlCol="0"/>
          <a:lstStyle/>
          <a:p>
            <a:pPr fontAlgn="auto">
              <a:spcAft>
                <a:spcPts val="0"/>
              </a:spcAft>
              <a:defRPr/>
            </a:pPr>
            <a:r>
              <a:rPr lang="en-US" altLang="en-US" dirty="0"/>
              <a:t>Subtitle of presentation, </a:t>
            </a:r>
            <a:br>
              <a:rPr lang="en-US" altLang="en-US" dirty="0"/>
            </a:br>
            <a:r>
              <a:rPr lang="en-US" altLang="en-US" dirty="0"/>
              <a:t>lorem ipsum dolor</a:t>
            </a:r>
          </a:p>
        </p:txBody>
      </p:sp>
      <p:sp>
        <p:nvSpPr>
          <p:cNvPr id="2" name="Text Placeholder 5">
            <a:extLst>
              <a:ext uri="{FF2B5EF4-FFF2-40B4-BE49-F238E27FC236}">
                <a16:creationId xmlns:a16="http://schemas.microsoft.com/office/drawing/2014/main" id="{4C721086-9E34-6E90-16C9-3A98B692AEA7}"/>
              </a:ext>
            </a:extLst>
          </p:cNvPr>
          <p:cNvSpPr>
            <a:spLocks noGrp="1" noChangeArrowheads="1"/>
          </p:cNvSpPr>
          <p:nvPr>
            <p:ph type="body" sz="quarter" idx="10"/>
          </p:nvPr>
        </p:nvSpPr>
        <p:spPr>
          <a:xfrm>
            <a:off x="414338" y="4762500"/>
            <a:ext cx="2489200" cy="396875"/>
          </a:xfrm>
        </p:spPr>
        <p:txBody>
          <a:bodyPr/>
          <a:lstStyle/>
          <a:p>
            <a:r>
              <a:rPr lang="en-US" dirty="0"/>
              <a:t>Month Day, Year</a:t>
            </a:r>
          </a:p>
        </p:txBody>
      </p:sp>
      <p:sp>
        <p:nvSpPr>
          <p:cNvPr id="40968" name="TextBox 10">
            <a:extLst>
              <a:ext uri="{FF2B5EF4-FFF2-40B4-BE49-F238E27FC236}">
                <a16:creationId xmlns:a16="http://schemas.microsoft.com/office/drawing/2014/main" id="{F7B92D31-9F80-70BF-BC7F-464E47FB2196}"/>
              </a:ext>
            </a:extLst>
          </p:cNvPr>
          <p:cNvSpPr txBox="1">
            <a:spLocks noChangeArrowheads="1"/>
          </p:cNvSpPr>
          <p:nvPr/>
        </p:nvSpPr>
        <p:spPr bwMode="auto">
          <a:xfrm>
            <a:off x="6389688" y="3598863"/>
            <a:ext cx="4986337" cy="2032000"/>
          </a:xfrm>
          <a:prstGeom prst="rect">
            <a:avLst/>
          </a:prstGeom>
          <a:solidFill>
            <a:srgbClr val="7D858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800" dirty="0">
                <a:solidFill>
                  <a:schemeClr val="tx1"/>
                </a:solidFill>
                <a:latin typeface="Aptos" panose="020B0004020202020204" pitchFamily="34" charset="0"/>
              </a:rPr>
              <a:t>Cover images are placed in the back layer.</a:t>
            </a:r>
            <a:br>
              <a:rPr lang="en-US" altLang="en-US" sz="1800" dirty="0">
                <a:solidFill>
                  <a:schemeClr val="tx1"/>
                </a:solidFill>
                <a:latin typeface="Aptos" panose="020B0004020202020204" pitchFamily="34" charset="0"/>
              </a:rPr>
            </a:br>
            <a:r>
              <a:rPr lang="en-US" altLang="en-US" sz="1800" dirty="0">
                <a:solidFill>
                  <a:schemeClr val="tx1"/>
                </a:solidFill>
                <a:latin typeface="Aptos" panose="020B0004020202020204" pitchFamily="34" charset="0"/>
              </a:rPr>
              <a:t>To add a background image, place the image and size it accordingly. Open the Selection pane (Home &gt; Arrange drop-down &gt; Selection pane), drag it to the bottom of the list, and it will be behind all other elements.</a:t>
            </a:r>
          </a:p>
          <a:p>
            <a:pPr eaLnBrk="1" hangingPunct="1">
              <a:lnSpc>
                <a:spcPct val="100000"/>
              </a:lnSpc>
              <a:spcBef>
                <a:spcPct val="0"/>
              </a:spcBef>
              <a:buFontTx/>
              <a:buNone/>
            </a:pPr>
            <a:endParaRPr lang="en-US" altLang="en-US" sz="1800" dirty="0">
              <a:solidFill>
                <a:schemeClr val="tx1"/>
              </a:solidFill>
              <a:latin typeface="Aptos" panose="020B0004020202020204" pitchFamily="34" charset="0"/>
            </a:endParaRPr>
          </a:p>
        </p:txBody>
      </p:sp>
      <p:pic>
        <p:nvPicPr>
          <p:cNvPr id="8" name="Large Yellow Bar" descr="A yellow rectangular object with black border&#10;&#10;AI-generated content may be incorrect.">
            <a:extLst>
              <a:ext uri="{FF2B5EF4-FFF2-40B4-BE49-F238E27FC236}">
                <a16:creationId xmlns:a16="http://schemas.microsoft.com/office/drawing/2014/main" id="{7D91EE82-B5A5-FB3C-A205-F2827C7C116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Gradient Bar">
            <a:extLst>
              <a:ext uri="{FF2B5EF4-FFF2-40B4-BE49-F238E27FC236}">
                <a16:creationId xmlns:a16="http://schemas.microsoft.com/office/drawing/2014/main" id="{FDB41308-6490-0C68-292E-C9DD68AF9DA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a:extLst>
              <a:ext uri="{FF2B5EF4-FFF2-40B4-BE49-F238E27FC236}">
                <a16:creationId xmlns:a16="http://schemas.microsoft.com/office/drawing/2014/main" id="{D925892E-613A-AF25-3B80-B3769EDA1CE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06388" y="6248400"/>
            <a:ext cx="37544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20">
            <a:extLst>
              <a:ext uri="{FF2B5EF4-FFF2-40B4-BE49-F238E27FC236}">
                <a16:creationId xmlns:a16="http://schemas.microsoft.com/office/drawing/2014/main" id="{E65C26E2-3426-08A7-52C9-D6915669390A}"/>
              </a:ext>
            </a:extLst>
          </p:cNvPr>
          <p:cNvSpPr txBox="1">
            <a:spLocks/>
          </p:cNvSpPr>
          <p:nvPr/>
        </p:nvSpPr>
        <p:spPr>
          <a:xfrm>
            <a:off x="334377" y="1536747"/>
            <a:ext cx="1748344" cy="263525"/>
          </a:xfrm>
          <a:prstGeom prst="rect">
            <a:avLst/>
          </a:prstGeom>
        </p:spPr>
        <p:txBody>
          <a:bodyPr>
            <a:noAutofit/>
          </a:bodyPr>
          <a:lstStyle>
            <a:lvl1pPr marL="0" indent="0" algn="l" rtl="0" eaLnBrk="1" fontAlgn="base" hangingPunct="1">
              <a:lnSpc>
                <a:spcPct val="90000"/>
              </a:lnSpc>
              <a:spcBef>
                <a:spcPts val="1000"/>
              </a:spcBef>
              <a:spcAft>
                <a:spcPct val="0"/>
              </a:spcAft>
              <a:buFont typeface="Arial" panose="020B0604020202020204" pitchFamily="34" charset="0"/>
              <a:buNone/>
              <a:defRPr sz="1200" b="1" kern="1200">
                <a:solidFill>
                  <a:srgbClr val="31006F"/>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DEPARTMENT NAME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464C5B3-C44E-A7FF-A22D-322CBC98DA16}"/>
              </a:ext>
            </a:extLst>
          </p:cNvPr>
          <p:cNvSpPr/>
          <p:nvPr/>
        </p:nvSpPr>
        <p:spPr>
          <a:xfrm>
            <a:off x="0" y="0"/>
            <a:ext cx="12192000" cy="6858000"/>
          </a:xfrm>
          <a:prstGeom prst="rect">
            <a:avLst/>
          </a:prstGeom>
          <a:gradFill>
            <a:gsLst>
              <a:gs pos="0">
                <a:srgbClr val="31006F"/>
              </a:gs>
              <a:gs pos="32001">
                <a:srgbClr val="31006F"/>
              </a:gs>
              <a:gs pos="100000">
                <a:srgbClr val="76236D"/>
              </a:gs>
            </a:gsLst>
            <a:lin ang="162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Large Yellow Bar" descr="A yellow rectangular object with black border&#10;&#10;AI-generated content may be incorrect.">
            <a:extLst>
              <a:ext uri="{FF2B5EF4-FFF2-40B4-BE49-F238E27FC236}">
                <a16:creationId xmlns:a16="http://schemas.microsoft.com/office/drawing/2014/main" id="{29DDBF88-3F09-5731-EFD2-9FA2E858E39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UW Medicine Logo" descr="A black and white logo&#10;&#10;AI-generated content may be incorrect.">
            <a:extLst>
              <a:ext uri="{FF2B5EF4-FFF2-40B4-BE49-F238E27FC236}">
                <a16:creationId xmlns:a16="http://schemas.microsoft.com/office/drawing/2014/main" id="{96981CA8-4EA8-EEB4-7A17-99BA3995887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4338" y="595947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5" name="Title 3">
            <a:extLst>
              <a:ext uri="{FF2B5EF4-FFF2-40B4-BE49-F238E27FC236}">
                <a16:creationId xmlns:a16="http://schemas.microsoft.com/office/drawing/2014/main" id="{1FE111BF-757D-6305-FA63-E7727DBFEADD}"/>
              </a:ext>
            </a:extLst>
          </p:cNvPr>
          <p:cNvSpPr>
            <a:spLocks noGrp="1" noChangeArrowheads="1"/>
          </p:cNvSpPr>
          <p:nvPr>
            <p:ph type="ctrTitle"/>
          </p:nvPr>
        </p:nvSpPr>
        <p:spPr>
          <a:xfrm>
            <a:off x="396875" y="2098675"/>
            <a:ext cx="10434638" cy="1157288"/>
          </a:xfrm>
        </p:spPr>
        <p:txBody>
          <a:bodyPr/>
          <a:lstStyle/>
          <a:p>
            <a:r>
              <a:rPr lang="en-US" altLang="en-US" dirty="0"/>
              <a:t>Presentation Title </a:t>
            </a:r>
            <a:r>
              <a:rPr lang="en-US" altLang="en-US" b="0" dirty="0"/>
              <a:t>[Ti</a:t>
            </a:r>
            <a:r>
              <a:rPr lang="en-US" b="0" dirty="0"/>
              <a:t>tle Slide Option 6]</a:t>
            </a:r>
            <a:endParaRPr lang="en-US" altLang="en-US" dirty="0">
              <a:solidFill>
                <a:srgbClr val="FFFFFF"/>
              </a:solidFill>
            </a:endParaRPr>
          </a:p>
        </p:txBody>
      </p:sp>
      <p:sp>
        <p:nvSpPr>
          <p:cNvPr id="41986" name="Subtitle 4">
            <a:extLst>
              <a:ext uri="{FF2B5EF4-FFF2-40B4-BE49-F238E27FC236}">
                <a16:creationId xmlns:a16="http://schemas.microsoft.com/office/drawing/2014/main" id="{768B9934-2DDD-496E-CDF2-953D20AF8F72}"/>
              </a:ext>
            </a:extLst>
          </p:cNvPr>
          <p:cNvSpPr>
            <a:spLocks noGrp="1" noChangeArrowheads="1"/>
          </p:cNvSpPr>
          <p:nvPr>
            <p:ph type="subTitle" idx="1"/>
          </p:nvPr>
        </p:nvSpPr>
        <p:spPr>
          <a:xfrm>
            <a:off x="396875" y="3429000"/>
            <a:ext cx="10434638" cy="1655763"/>
          </a:xfrm>
        </p:spPr>
        <p:txBody>
          <a:bodyPr/>
          <a:lstStyle/>
          <a:p>
            <a:r>
              <a:rPr lang="en-US" altLang="en-US">
                <a:solidFill>
                  <a:srgbClr val="FFFFFF"/>
                </a:solidFill>
              </a:rPr>
              <a:t>Subtitle of presentation, </a:t>
            </a:r>
            <a:br>
              <a:rPr lang="en-US" altLang="en-US">
                <a:solidFill>
                  <a:srgbClr val="FFFFFF"/>
                </a:solidFill>
              </a:rPr>
            </a:br>
            <a:r>
              <a:rPr lang="en-US" altLang="en-US">
                <a:solidFill>
                  <a:srgbClr val="FFFFFF"/>
                </a:solidFill>
              </a:rPr>
              <a:t>lorem ipsum dolor</a:t>
            </a:r>
          </a:p>
        </p:txBody>
      </p:sp>
      <p:sp>
        <p:nvSpPr>
          <p:cNvPr id="3" name="Text Placeholder 5">
            <a:extLst>
              <a:ext uri="{FF2B5EF4-FFF2-40B4-BE49-F238E27FC236}">
                <a16:creationId xmlns:a16="http://schemas.microsoft.com/office/drawing/2014/main" id="{9ABD8825-11A7-5CB4-65F3-247AB329623D}"/>
              </a:ext>
            </a:extLst>
          </p:cNvPr>
          <p:cNvSpPr>
            <a:spLocks noGrp="1" noChangeArrowheads="1"/>
          </p:cNvSpPr>
          <p:nvPr>
            <p:ph type="body" sz="quarter" idx="10"/>
          </p:nvPr>
        </p:nvSpPr>
        <p:spPr>
          <a:xfrm>
            <a:off x="414338" y="4495800"/>
            <a:ext cx="2489200" cy="396875"/>
          </a:xfrm>
        </p:spPr>
        <p:txBody>
          <a:bodyPr/>
          <a:lstStyle/>
          <a:p>
            <a:r>
              <a:rPr lang="en-US" dirty="0"/>
              <a:t>Month Day, Year</a:t>
            </a:r>
          </a:p>
        </p:txBody>
      </p:sp>
      <p:sp>
        <p:nvSpPr>
          <p:cNvPr id="7" name="Text Placeholder 20">
            <a:extLst>
              <a:ext uri="{FF2B5EF4-FFF2-40B4-BE49-F238E27FC236}">
                <a16:creationId xmlns:a16="http://schemas.microsoft.com/office/drawing/2014/main" id="{1BD82378-9AFD-D319-63C4-61EB10188D7C}"/>
              </a:ext>
            </a:extLst>
          </p:cNvPr>
          <p:cNvSpPr txBox="1">
            <a:spLocks/>
          </p:cNvSpPr>
          <p:nvPr/>
        </p:nvSpPr>
        <p:spPr>
          <a:xfrm>
            <a:off x="334377" y="1536747"/>
            <a:ext cx="1748344" cy="263525"/>
          </a:xfrm>
          <a:prstGeom prst="rect">
            <a:avLst/>
          </a:prstGeom>
        </p:spPr>
        <p:txBody>
          <a:bodyPr>
            <a:noAutofit/>
          </a:bodyPr>
          <a:lstStyle>
            <a:lvl1pPr marL="0" indent="0" algn="l" rtl="0" eaLnBrk="1" fontAlgn="base" hangingPunct="1">
              <a:lnSpc>
                <a:spcPct val="90000"/>
              </a:lnSpc>
              <a:spcBef>
                <a:spcPts val="1000"/>
              </a:spcBef>
              <a:spcAft>
                <a:spcPct val="0"/>
              </a:spcAft>
              <a:buFont typeface="Arial" panose="020B0604020202020204" pitchFamily="34" charset="0"/>
              <a:buNone/>
              <a:defRPr sz="1200" b="1" kern="1200">
                <a:solidFill>
                  <a:srgbClr val="31006F"/>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DEPARTMENT NAME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BDA16DB-EBEC-1E36-1C50-92AE88DE0799}"/>
              </a:ext>
            </a:extLst>
          </p:cNvPr>
          <p:cNvSpPr/>
          <p:nvPr/>
        </p:nvSpPr>
        <p:spPr>
          <a:xfrm>
            <a:off x="-12700" y="-114300"/>
            <a:ext cx="12317413" cy="7291388"/>
          </a:xfrm>
          <a:prstGeom prst="rect">
            <a:avLst/>
          </a:prstGeom>
          <a:gradFill flip="none" rotWithShape="1">
            <a:gsLst>
              <a:gs pos="0">
                <a:schemeClr val="accent4"/>
              </a:gs>
              <a:gs pos="65000">
                <a:schemeClr val="tx1"/>
              </a:gs>
              <a:gs pos="100000">
                <a:schemeClr val="tx1">
                  <a:lumMod val="50000"/>
                </a:schemeClr>
              </a:gs>
            </a:gsLst>
            <a:lin ang="5400000" scaled="0"/>
            <a:tileRect/>
          </a:gra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 name="Small Slash" descr="A yellow line on a black background&#10;&#10;AI-generated content may be incorrect.">
            <a:extLst>
              <a:ext uri="{FF2B5EF4-FFF2-40B4-BE49-F238E27FC236}">
                <a16:creationId xmlns:a16="http://schemas.microsoft.com/office/drawing/2014/main" id="{62AA6F69-91A3-D4C4-3960-C32AC7E4BB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294938" y="6484938"/>
            <a:ext cx="2047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01BB61FD-DE10-1ED9-FAB4-7C19A3EED04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4338" y="6427788"/>
            <a:ext cx="37544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20">
            <a:extLst>
              <a:ext uri="{FF2B5EF4-FFF2-40B4-BE49-F238E27FC236}">
                <a16:creationId xmlns:a16="http://schemas.microsoft.com/office/drawing/2014/main" id="{F5579819-EF84-45FF-FD63-F00EDF4EE149}"/>
              </a:ext>
            </a:extLst>
          </p:cNvPr>
          <p:cNvSpPr txBox="1">
            <a:spLocks/>
          </p:cNvSpPr>
          <p:nvPr/>
        </p:nvSpPr>
        <p:spPr>
          <a:xfrm>
            <a:off x="10555733" y="6537177"/>
            <a:ext cx="1748344" cy="263525"/>
          </a:xfrm>
          <a:prstGeom prst="rect">
            <a:avLst/>
          </a:prstGeom>
        </p:spPr>
        <p:txBody>
          <a:bodyPr>
            <a:noAutofit/>
          </a:bodyPr>
          <a:lstStyle>
            <a:lvl1pPr marL="0" indent="0" algn="l" rtl="0" eaLnBrk="1" fontAlgn="base" hangingPunct="1">
              <a:lnSpc>
                <a:spcPct val="90000"/>
              </a:lnSpc>
              <a:spcBef>
                <a:spcPts val="1000"/>
              </a:spcBef>
              <a:spcAft>
                <a:spcPct val="0"/>
              </a:spcAft>
              <a:buFont typeface="Arial" panose="020B0604020202020204" pitchFamily="34" charset="0"/>
              <a:buNone/>
              <a:defRPr sz="1200" b="1" kern="1200">
                <a:solidFill>
                  <a:srgbClr val="FFFFFF"/>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DEPARTMENT NAME</a:t>
            </a:r>
          </a:p>
        </p:txBody>
      </p:sp>
      <p:sp>
        <p:nvSpPr>
          <p:cNvPr id="45059" name="Title 3">
            <a:extLst>
              <a:ext uri="{FF2B5EF4-FFF2-40B4-BE49-F238E27FC236}">
                <a16:creationId xmlns:a16="http://schemas.microsoft.com/office/drawing/2014/main" id="{7DEC7F2C-C69C-95C9-96C8-DA119AF31F21}"/>
              </a:ext>
            </a:extLst>
          </p:cNvPr>
          <p:cNvSpPr>
            <a:spLocks noGrp="1" noChangeArrowheads="1"/>
          </p:cNvSpPr>
          <p:nvPr>
            <p:ph type="ctrTitle"/>
          </p:nvPr>
        </p:nvSpPr>
        <p:spPr>
          <a:xfrm>
            <a:off x="396875" y="2098675"/>
            <a:ext cx="10434638" cy="1157288"/>
          </a:xfrm>
        </p:spPr>
        <p:txBody>
          <a:bodyPr/>
          <a:lstStyle/>
          <a:p>
            <a:r>
              <a:rPr lang="en-US" altLang="en-US" dirty="0"/>
              <a:t>Presentation Title </a:t>
            </a:r>
            <a:r>
              <a:rPr lang="en-US" altLang="en-US" b="0" dirty="0"/>
              <a:t>[Ti</a:t>
            </a:r>
            <a:r>
              <a:rPr lang="en-US" b="0" dirty="0"/>
              <a:t>tle Slide Option 7]</a:t>
            </a:r>
            <a:endParaRPr lang="en-US" altLang="en-US" dirty="0">
              <a:solidFill>
                <a:srgbClr val="FFFFFF"/>
              </a:solidFill>
            </a:endParaRPr>
          </a:p>
        </p:txBody>
      </p:sp>
      <p:sp>
        <p:nvSpPr>
          <p:cNvPr id="45060" name="Subtitle 4">
            <a:extLst>
              <a:ext uri="{FF2B5EF4-FFF2-40B4-BE49-F238E27FC236}">
                <a16:creationId xmlns:a16="http://schemas.microsoft.com/office/drawing/2014/main" id="{E459E23B-6DB1-1EF9-F0A2-D4E004237682}"/>
              </a:ext>
            </a:extLst>
          </p:cNvPr>
          <p:cNvSpPr>
            <a:spLocks noGrp="1" noChangeArrowheads="1"/>
          </p:cNvSpPr>
          <p:nvPr>
            <p:ph type="subTitle" idx="1"/>
          </p:nvPr>
        </p:nvSpPr>
        <p:spPr>
          <a:xfrm>
            <a:off x="396875" y="3429000"/>
            <a:ext cx="10434638" cy="1655763"/>
          </a:xfrm>
        </p:spPr>
        <p:txBody>
          <a:bodyPr/>
          <a:lstStyle/>
          <a:p>
            <a:r>
              <a:rPr lang="en-US" altLang="en-US" dirty="0">
                <a:solidFill>
                  <a:srgbClr val="FFFFFF"/>
                </a:solidFill>
              </a:rPr>
              <a:t>Subtitle of presentation, </a:t>
            </a:r>
            <a:br>
              <a:rPr lang="en-US" altLang="en-US" dirty="0">
                <a:solidFill>
                  <a:srgbClr val="FFFFFF"/>
                </a:solidFill>
              </a:rPr>
            </a:br>
            <a:r>
              <a:rPr lang="en-US" altLang="en-US" dirty="0">
                <a:solidFill>
                  <a:srgbClr val="FFFFFF"/>
                </a:solidFill>
              </a:rPr>
              <a:t>lorem ipsum dolor</a:t>
            </a:r>
          </a:p>
        </p:txBody>
      </p:sp>
      <p:sp>
        <p:nvSpPr>
          <p:cNvPr id="2" name="Text Placeholder 5">
            <a:extLst>
              <a:ext uri="{FF2B5EF4-FFF2-40B4-BE49-F238E27FC236}">
                <a16:creationId xmlns:a16="http://schemas.microsoft.com/office/drawing/2014/main" id="{7075D50E-7327-B548-0E05-9AC6B2400E4A}"/>
              </a:ext>
            </a:extLst>
          </p:cNvPr>
          <p:cNvSpPr>
            <a:spLocks noGrp="1" noChangeArrowheads="1"/>
          </p:cNvSpPr>
          <p:nvPr>
            <p:ph type="body" sz="quarter" idx="10"/>
          </p:nvPr>
        </p:nvSpPr>
        <p:spPr>
          <a:xfrm>
            <a:off x="414338" y="4495800"/>
            <a:ext cx="2489200" cy="396875"/>
          </a:xfrm>
        </p:spPr>
        <p:txBody>
          <a:bodyPr/>
          <a:lstStyle/>
          <a:p>
            <a:r>
              <a:rPr lang="en-US" dirty="0"/>
              <a:t>Month Day, Year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a:extLst>
              <a:ext uri="{FF2B5EF4-FFF2-40B4-BE49-F238E27FC236}">
                <a16:creationId xmlns:a16="http://schemas.microsoft.com/office/drawing/2014/main" id="{06C62D6E-812F-E6BE-8C26-57F6283960CA}"/>
              </a:ext>
            </a:extLst>
          </p:cNvPr>
          <p:cNvSpPr>
            <a:spLocks noGrp="1" noChangeArrowheads="1"/>
          </p:cNvSpPr>
          <p:nvPr>
            <p:ph type="ctrTitle"/>
          </p:nvPr>
        </p:nvSpPr>
        <p:spPr>
          <a:xfrm>
            <a:off x="414338" y="2098675"/>
            <a:ext cx="10434637" cy="1157288"/>
          </a:xfrm>
        </p:spPr>
        <p:txBody>
          <a:bodyPr/>
          <a:lstStyle/>
          <a:p>
            <a:r>
              <a:rPr lang="en-US" sz="3600" b="1" dirty="0">
                <a:solidFill>
                  <a:srgbClr val="30006E"/>
                </a:solidFill>
                <a:effectLst/>
                <a:latin typeface="Calibri" panose="020F0502020204030204" pitchFamily="34" charset="0"/>
              </a:rPr>
              <a:t>Presentation Title</a:t>
            </a:r>
            <a:r>
              <a:rPr lang="en-US" sz="3600" dirty="0">
                <a:solidFill>
                  <a:srgbClr val="30006E"/>
                </a:solidFill>
                <a:effectLst/>
                <a:latin typeface="Calibri" panose="020F0502020204030204" pitchFamily="34" charset="0"/>
              </a:rPr>
              <a:t> [Option 6 for Title Slide]</a:t>
            </a:r>
            <a:endParaRPr lang="en-US" altLang="en-US" dirty="0"/>
          </a:p>
        </p:txBody>
      </p:sp>
      <p:sp>
        <p:nvSpPr>
          <p:cNvPr id="44034" name="Subtitle 2">
            <a:extLst>
              <a:ext uri="{FF2B5EF4-FFF2-40B4-BE49-F238E27FC236}">
                <a16:creationId xmlns:a16="http://schemas.microsoft.com/office/drawing/2014/main" id="{B5C4C6AB-69D4-AD0F-C23A-3DA892529254}"/>
              </a:ext>
            </a:extLst>
          </p:cNvPr>
          <p:cNvSpPr>
            <a:spLocks noGrp="1" noChangeArrowheads="1"/>
          </p:cNvSpPr>
          <p:nvPr>
            <p:ph type="subTitle" idx="1"/>
          </p:nvPr>
        </p:nvSpPr>
        <p:spPr>
          <a:xfrm>
            <a:off x="414338" y="3429000"/>
            <a:ext cx="10434637" cy="1655763"/>
          </a:xfrm>
        </p:spPr>
        <p:txBody>
          <a:bodyPr/>
          <a:lstStyle/>
          <a:p>
            <a:r>
              <a:rPr lang="en-US" altLang="en-US"/>
              <a:t>Subtitle of presentation, </a:t>
            </a:r>
            <a:br>
              <a:rPr lang="en-US" altLang="en-US"/>
            </a:br>
            <a:r>
              <a:rPr lang="en-US" altLang="en-US"/>
              <a:t>lorem ipsum dolor</a:t>
            </a:r>
          </a:p>
          <a:p>
            <a:endParaRPr lang="en-US" altLang="en-US"/>
          </a:p>
        </p:txBody>
      </p:sp>
      <p:sp>
        <p:nvSpPr>
          <p:cNvPr id="2" name="Text Placeholder 5">
            <a:extLst>
              <a:ext uri="{FF2B5EF4-FFF2-40B4-BE49-F238E27FC236}">
                <a16:creationId xmlns:a16="http://schemas.microsoft.com/office/drawing/2014/main" id="{94066D38-A9D1-6807-4061-DDCC651BEFA7}"/>
              </a:ext>
            </a:extLst>
          </p:cNvPr>
          <p:cNvSpPr>
            <a:spLocks noGrp="1" noChangeArrowheads="1"/>
          </p:cNvSpPr>
          <p:nvPr>
            <p:ph type="body" sz="quarter" idx="10"/>
          </p:nvPr>
        </p:nvSpPr>
        <p:spPr>
          <a:xfrm>
            <a:off x="414338" y="5197475"/>
            <a:ext cx="2489200" cy="396875"/>
          </a:xfrm>
        </p:spPr>
        <p:txBody>
          <a:bodyPr/>
          <a:lstStyle/>
          <a:p>
            <a:r>
              <a:rPr lang="en-US" dirty="0"/>
              <a:t>Month Day, Year</a:t>
            </a:r>
          </a:p>
        </p:txBody>
      </p:sp>
      <p:pic>
        <p:nvPicPr>
          <p:cNvPr id="7" name="Large Yellow Bar" descr="A yellow rectangular object with black border&#10;&#10;AI-generated content may be incorrect.">
            <a:extLst>
              <a:ext uri="{FF2B5EF4-FFF2-40B4-BE49-F238E27FC236}">
                <a16:creationId xmlns:a16="http://schemas.microsoft.com/office/drawing/2014/main" id="{E606B371-FE19-03AC-0DE4-A7088D904C2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dient Bar">
            <a:extLst>
              <a:ext uri="{FF2B5EF4-FFF2-40B4-BE49-F238E27FC236}">
                <a16:creationId xmlns:a16="http://schemas.microsoft.com/office/drawing/2014/main" id="{1BB91DF3-9AF9-1783-96B0-2261F17901A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UW Medicine Logo" descr="A black and white logo&#10;&#10;AI-generated content may be incorrect.">
            <a:extLst>
              <a:ext uri="{FF2B5EF4-FFF2-40B4-BE49-F238E27FC236}">
                <a16:creationId xmlns:a16="http://schemas.microsoft.com/office/drawing/2014/main" id="{E93F4253-BF07-4476-A7FF-2FC93DF2ABE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4338" y="618172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20">
            <a:extLst>
              <a:ext uri="{FF2B5EF4-FFF2-40B4-BE49-F238E27FC236}">
                <a16:creationId xmlns:a16="http://schemas.microsoft.com/office/drawing/2014/main" id="{E07983CE-1D5D-C30A-5085-45D18292B040}"/>
              </a:ext>
            </a:extLst>
          </p:cNvPr>
          <p:cNvSpPr txBox="1">
            <a:spLocks/>
          </p:cNvSpPr>
          <p:nvPr/>
        </p:nvSpPr>
        <p:spPr>
          <a:xfrm>
            <a:off x="334377" y="1536747"/>
            <a:ext cx="1748344" cy="263525"/>
          </a:xfrm>
          <a:prstGeom prst="rect">
            <a:avLst/>
          </a:prstGeom>
        </p:spPr>
        <p:txBody>
          <a:bodyPr>
            <a:noAutofit/>
          </a:bodyPr>
          <a:lstStyle>
            <a:lvl1pPr marL="0" indent="0" algn="l" rtl="0" eaLnBrk="1" fontAlgn="base" hangingPunct="1">
              <a:lnSpc>
                <a:spcPct val="90000"/>
              </a:lnSpc>
              <a:spcBef>
                <a:spcPts val="1000"/>
              </a:spcBef>
              <a:spcAft>
                <a:spcPct val="0"/>
              </a:spcAft>
              <a:buFont typeface="Arial" panose="020B0604020202020204" pitchFamily="34" charset="0"/>
              <a:buNone/>
              <a:defRPr sz="1200" b="1" kern="1200">
                <a:solidFill>
                  <a:srgbClr val="31006F"/>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DEPARTMENT NAME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EABAB427-1274-3D43-B787-9E72DFD67625}"/>
              </a:ext>
            </a:extLst>
          </p:cNvPr>
          <p:cNvSpPr>
            <a:spLocks noGrp="1" noChangeArrowheads="1"/>
          </p:cNvSpPr>
          <p:nvPr>
            <p:ph type="ctrTitle"/>
          </p:nvPr>
        </p:nvSpPr>
        <p:spPr>
          <a:xfrm>
            <a:off x="414338" y="2098675"/>
            <a:ext cx="10434637" cy="1157288"/>
          </a:xfrm>
        </p:spPr>
        <p:txBody>
          <a:bodyPr/>
          <a:lstStyle/>
          <a:p>
            <a:r>
              <a:rPr lang="en-US" altLang="en-US" dirty="0"/>
              <a:t>Presentation Title </a:t>
            </a:r>
            <a:r>
              <a:rPr lang="en-US" altLang="en-US" b="0" dirty="0"/>
              <a:t>[Ti</a:t>
            </a:r>
            <a:r>
              <a:rPr lang="en-US" b="0" dirty="0"/>
              <a:t>tle Slide Option 8]</a:t>
            </a:r>
            <a:endParaRPr lang="en-US" altLang="en-US" dirty="0"/>
          </a:p>
        </p:txBody>
      </p:sp>
      <p:sp>
        <p:nvSpPr>
          <p:cNvPr id="46083" name="Subtitle 2">
            <a:extLst>
              <a:ext uri="{FF2B5EF4-FFF2-40B4-BE49-F238E27FC236}">
                <a16:creationId xmlns:a16="http://schemas.microsoft.com/office/drawing/2014/main" id="{FC133B0A-EDF2-F5F7-106A-1CFEE428AA5B}"/>
              </a:ext>
            </a:extLst>
          </p:cNvPr>
          <p:cNvSpPr>
            <a:spLocks noGrp="1" noChangeArrowheads="1"/>
          </p:cNvSpPr>
          <p:nvPr>
            <p:ph type="subTitle" idx="1"/>
          </p:nvPr>
        </p:nvSpPr>
        <p:spPr>
          <a:xfrm>
            <a:off x="414338" y="3429000"/>
            <a:ext cx="10434637" cy="1655763"/>
          </a:xfrm>
        </p:spPr>
        <p:txBody>
          <a:bodyPr/>
          <a:lstStyle/>
          <a:p>
            <a:r>
              <a:rPr lang="en-US" altLang="en-US" dirty="0"/>
              <a:t>Subtitle of presentation, </a:t>
            </a:r>
            <a:br>
              <a:rPr lang="en-US" altLang="en-US" dirty="0"/>
            </a:br>
            <a:r>
              <a:rPr lang="en-US" altLang="en-US" dirty="0"/>
              <a:t>lorem ipsum dolor</a:t>
            </a:r>
          </a:p>
          <a:p>
            <a:endParaRPr lang="en-US" altLang="en-US" dirty="0"/>
          </a:p>
        </p:txBody>
      </p:sp>
      <p:sp>
        <p:nvSpPr>
          <p:cNvPr id="2" name="Text Placeholder 5">
            <a:extLst>
              <a:ext uri="{FF2B5EF4-FFF2-40B4-BE49-F238E27FC236}">
                <a16:creationId xmlns:a16="http://schemas.microsoft.com/office/drawing/2014/main" id="{25E623EB-77D3-57A7-5A69-1F8F6D79444D}"/>
              </a:ext>
            </a:extLst>
          </p:cNvPr>
          <p:cNvSpPr>
            <a:spLocks noGrp="1" noChangeArrowheads="1"/>
          </p:cNvSpPr>
          <p:nvPr>
            <p:ph type="body" sz="quarter" idx="10"/>
          </p:nvPr>
        </p:nvSpPr>
        <p:spPr>
          <a:xfrm>
            <a:off x="414338" y="5197475"/>
            <a:ext cx="2489200" cy="396875"/>
          </a:xfrm>
        </p:spPr>
        <p:txBody>
          <a:bodyPr/>
          <a:lstStyle/>
          <a:p>
            <a:r>
              <a:rPr lang="en-US" dirty="0"/>
              <a:t>Month Day, Year</a:t>
            </a:r>
          </a:p>
        </p:txBody>
      </p:sp>
      <p:pic>
        <p:nvPicPr>
          <p:cNvPr id="3" name="Large Yellow Bar" descr="A yellow rectangular object with black border&#10;&#10;AI-generated content may be incorrect.">
            <a:extLst>
              <a:ext uri="{FF2B5EF4-FFF2-40B4-BE49-F238E27FC236}">
                <a16:creationId xmlns:a16="http://schemas.microsoft.com/office/drawing/2014/main" id="{78163E3C-17D0-9F13-84B2-281AA913EE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dient Bar">
            <a:extLst>
              <a:ext uri="{FF2B5EF4-FFF2-40B4-BE49-F238E27FC236}">
                <a16:creationId xmlns:a16="http://schemas.microsoft.com/office/drawing/2014/main" id="{E8E66B01-3581-0AB6-47B3-0E3717949E0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4C80AEE6-B05D-3A98-BC6C-65E78E3604D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06388" y="6248400"/>
            <a:ext cx="37544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20">
            <a:extLst>
              <a:ext uri="{FF2B5EF4-FFF2-40B4-BE49-F238E27FC236}">
                <a16:creationId xmlns:a16="http://schemas.microsoft.com/office/drawing/2014/main" id="{B600DA02-2094-1F86-0D51-577C3A049DD7}"/>
              </a:ext>
            </a:extLst>
          </p:cNvPr>
          <p:cNvSpPr txBox="1">
            <a:spLocks/>
          </p:cNvSpPr>
          <p:nvPr/>
        </p:nvSpPr>
        <p:spPr>
          <a:xfrm>
            <a:off x="334377" y="1536747"/>
            <a:ext cx="1748344" cy="263525"/>
          </a:xfrm>
          <a:prstGeom prst="rect">
            <a:avLst/>
          </a:prstGeom>
        </p:spPr>
        <p:txBody>
          <a:bodyPr>
            <a:noAutofit/>
          </a:bodyPr>
          <a:lstStyle>
            <a:lvl1pPr marL="0" indent="0" algn="l" rtl="0" eaLnBrk="1" fontAlgn="base" hangingPunct="1">
              <a:lnSpc>
                <a:spcPct val="90000"/>
              </a:lnSpc>
              <a:spcBef>
                <a:spcPts val="1000"/>
              </a:spcBef>
              <a:spcAft>
                <a:spcPct val="0"/>
              </a:spcAft>
              <a:buFont typeface="Arial" panose="020B0604020202020204" pitchFamily="34" charset="0"/>
              <a:buNone/>
              <a:defRPr sz="1200" b="1" kern="1200">
                <a:solidFill>
                  <a:srgbClr val="31006F"/>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DEPARTMENT NAME</a:t>
            </a:r>
          </a:p>
        </p:txBody>
      </p:sp>
    </p:spTree>
  </p:cSld>
  <p:clrMapOvr>
    <a:masterClrMapping/>
  </p:clrMapOvr>
</p:sld>
</file>

<file path=ppt/theme/theme1.xml><?xml version="1.0" encoding="utf-8"?>
<a:theme xmlns:a="http://schemas.openxmlformats.org/drawingml/2006/main" name="Office Theme">
  <a:themeElements>
    <a:clrScheme name="Custom 7">
      <a:dk1>
        <a:srgbClr val="30006E"/>
      </a:dk1>
      <a:lt1>
        <a:srgbClr val="F7BE00"/>
      </a:lt1>
      <a:dk2>
        <a:srgbClr val="323D48"/>
      </a:dk2>
      <a:lt2>
        <a:srgbClr val="C1C5C8"/>
      </a:lt2>
      <a:accent1>
        <a:srgbClr val="4B2E83"/>
      </a:accent1>
      <a:accent2>
        <a:srgbClr val="007B8A"/>
      </a:accent2>
      <a:accent3>
        <a:srgbClr val="425BC8"/>
      </a:accent3>
      <a:accent4>
        <a:srgbClr val="75236D"/>
      </a:accent4>
      <a:accent5>
        <a:srgbClr val="F7BE00"/>
      </a:accent5>
      <a:accent6>
        <a:srgbClr val="ED7524"/>
      </a:accent6>
      <a:hlink>
        <a:srgbClr val="425BC8"/>
      </a:hlink>
      <a:folHlink>
        <a:srgbClr val="436D7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uwmedicine_powerpoint template" id="{86768146-E8C1-D945-A9F6-31A4788652BE}" vid="{191A4773-3010-CA48-920B-65276FF25A64}"/>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uwmedicine_powerpoint template" id="{86768146-E8C1-D945-A9F6-31A4788652BE}" vid="{98EFDA58-165A-1F41-BE0C-9FD18DAD4EE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uwmedicine_powerpoint template" id="{86768146-E8C1-D945-A9F6-31A4788652BE}" vid="{FA670924-44C4-EF4B-BA03-59188096761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40</TotalTime>
  <Words>1044</Words>
  <Application>Microsoft Macintosh PowerPoint</Application>
  <PresentationFormat>Widescreen</PresentationFormat>
  <Paragraphs>101</Paragraphs>
  <Slides>24</Slides>
  <Notes>7</Notes>
  <HiddenSlides>3</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24</vt:i4>
      </vt:variant>
    </vt:vector>
  </HeadingPairs>
  <TitlesOfParts>
    <vt:vector size="33" baseType="lpstr">
      <vt:lpstr>Aptos</vt:lpstr>
      <vt:lpstr>Arial</vt:lpstr>
      <vt:lpstr>Calibri</vt:lpstr>
      <vt:lpstr>Calibri Light</vt:lpstr>
      <vt:lpstr>Encode Sans Normal</vt:lpstr>
      <vt:lpstr>Encode Sans Normal Light</vt:lpstr>
      <vt:lpstr>Office Theme</vt:lpstr>
      <vt:lpstr>Custom Design</vt:lpstr>
      <vt:lpstr>1_Custom Design</vt:lpstr>
      <vt:lpstr>Remote Treatment in Powerpoint</vt:lpstr>
      <vt:lpstr>Presentation Title [Title Slide Option 1]</vt:lpstr>
      <vt:lpstr>Presentation Title [Title Slide Option 2]</vt:lpstr>
      <vt:lpstr>Presentation Title [Title Slide Option 3]</vt:lpstr>
      <vt:lpstr>Presentation Title [Title Slide Option 4]</vt:lpstr>
      <vt:lpstr>Presentation Title [Title Slide Option 6]</vt:lpstr>
      <vt:lpstr>Presentation Title [Title Slide Option 7]</vt:lpstr>
      <vt:lpstr>Presentation Title [Option 6 for Title Slide]</vt:lpstr>
      <vt:lpstr>Presentation Title [Title Slide Option 8]</vt:lpstr>
      <vt:lpstr>Presentation Title [Title Slide Option 9]</vt:lpstr>
      <vt:lpstr>Presentation Title [Title Slide Option 10]</vt:lpstr>
      <vt:lpstr>Presentation Title [Slide Option 9 for Title]</vt:lpstr>
      <vt:lpstr>Refreshed Powerpoint Template</vt:lpstr>
      <vt:lpstr>Why Accessibility is Important to UW Medicine</vt:lpstr>
      <vt:lpstr>Header Option 1</vt:lpstr>
      <vt:lpstr>Header Option 2</vt:lpstr>
      <vt:lpstr>Header Option 3</vt:lpstr>
      <vt:lpstr>Header Option 4</vt:lpstr>
      <vt:lpstr>Header Option 5</vt:lpstr>
      <vt:lpstr>Header Option 6</vt:lpstr>
      <vt:lpstr>Questions Page</vt:lpstr>
      <vt:lpstr>Header Option 7</vt:lpstr>
      <vt:lpstr>Header Option 8</vt:lpstr>
      <vt:lpstr>Inquiry Page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Joanna Honc</dc:creator>
  <cp:lastModifiedBy>Mark Kim</cp:lastModifiedBy>
  <cp:revision>2</cp:revision>
  <dcterms:created xsi:type="dcterms:W3CDTF">2026-03-26T02:37:44Z</dcterms:created>
  <dcterms:modified xsi:type="dcterms:W3CDTF">2026-04-01T18:37:31Z</dcterms:modified>
</cp:coreProperties>
</file>