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theme/theme2.xml" ContentType="application/vnd.openxmlformats-officedocument.theme+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 id="2147483662" r:id="rId2"/>
    <p:sldMasterId id="2147483672" r:id="rId3"/>
  </p:sldMasterIdLst>
  <p:notesMasterIdLst>
    <p:notesMasterId r:id="rId28"/>
  </p:notesMasterIdLst>
  <p:handoutMasterIdLst>
    <p:handoutMasterId r:id="rId29"/>
  </p:handoutMasterIdLst>
  <p:sldIdLst>
    <p:sldId id="260" r:id="rId4"/>
    <p:sldId id="257" r:id="rId5"/>
    <p:sldId id="280" r:id="rId6"/>
    <p:sldId id="258" r:id="rId7"/>
    <p:sldId id="259" r:id="rId8"/>
    <p:sldId id="279" r:id="rId9"/>
    <p:sldId id="275" r:id="rId10"/>
    <p:sldId id="277" r:id="rId11"/>
    <p:sldId id="276" r:id="rId12"/>
    <p:sldId id="281" r:id="rId13"/>
    <p:sldId id="282" r:id="rId14"/>
    <p:sldId id="265" r:id="rId15"/>
    <p:sldId id="273" r:id="rId16"/>
    <p:sldId id="261" r:id="rId17"/>
    <p:sldId id="262" r:id="rId18"/>
    <p:sldId id="263" r:id="rId19"/>
    <p:sldId id="264" r:id="rId20"/>
    <p:sldId id="266" r:id="rId21"/>
    <p:sldId id="268" r:id="rId22"/>
    <p:sldId id="267" r:id="rId23"/>
    <p:sldId id="269" r:id="rId24"/>
    <p:sldId id="270" r:id="rId25"/>
    <p:sldId id="271" r:id="rId26"/>
    <p:sldId id="272" r:id="rId27"/>
  </p:sldIdLst>
  <p:sldSz cx="12192000" cy="6858000"/>
  <p:notesSz cx="6858000" cy="9144000"/>
  <p:defaultTextStyle>
    <a:defPPr>
      <a:defRPr lang="en-US"/>
    </a:defPPr>
    <a:lvl1pPr algn="l" rtl="0" eaLnBrk="0" fontAlgn="base" hangingPunct="0">
      <a:spcBef>
        <a:spcPct val="0"/>
      </a:spcBef>
      <a:spcAft>
        <a:spcPct val="0"/>
      </a:spcAft>
      <a:defRPr kern="1200">
        <a:solidFill>
          <a:schemeClr val="tx1"/>
        </a:solidFill>
        <a:latin typeface="Aptos" panose="020B0004020202020204" pitchFamily="34" charset="0"/>
        <a:ea typeface="+mn-ea"/>
        <a:cs typeface="+mn-cs"/>
      </a:defRPr>
    </a:lvl1pPr>
    <a:lvl2pPr marL="457200" algn="l" rtl="0" eaLnBrk="0" fontAlgn="base" hangingPunct="0">
      <a:spcBef>
        <a:spcPct val="0"/>
      </a:spcBef>
      <a:spcAft>
        <a:spcPct val="0"/>
      </a:spcAft>
      <a:defRPr kern="1200">
        <a:solidFill>
          <a:schemeClr val="tx1"/>
        </a:solidFill>
        <a:latin typeface="Aptos" panose="020B0004020202020204" pitchFamily="34" charset="0"/>
        <a:ea typeface="+mn-ea"/>
        <a:cs typeface="+mn-cs"/>
      </a:defRPr>
    </a:lvl2pPr>
    <a:lvl3pPr marL="914400" algn="l" rtl="0" eaLnBrk="0" fontAlgn="base" hangingPunct="0">
      <a:spcBef>
        <a:spcPct val="0"/>
      </a:spcBef>
      <a:spcAft>
        <a:spcPct val="0"/>
      </a:spcAft>
      <a:defRPr kern="1200">
        <a:solidFill>
          <a:schemeClr val="tx1"/>
        </a:solidFill>
        <a:latin typeface="Aptos" panose="020B0004020202020204" pitchFamily="34" charset="0"/>
        <a:ea typeface="+mn-ea"/>
        <a:cs typeface="+mn-cs"/>
      </a:defRPr>
    </a:lvl3pPr>
    <a:lvl4pPr marL="1371600" algn="l" rtl="0" eaLnBrk="0" fontAlgn="base" hangingPunct="0">
      <a:spcBef>
        <a:spcPct val="0"/>
      </a:spcBef>
      <a:spcAft>
        <a:spcPct val="0"/>
      </a:spcAft>
      <a:defRPr kern="1200">
        <a:solidFill>
          <a:schemeClr val="tx1"/>
        </a:solidFill>
        <a:latin typeface="Aptos" panose="020B0004020202020204" pitchFamily="34" charset="0"/>
        <a:ea typeface="+mn-ea"/>
        <a:cs typeface="+mn-cs"/>
      </a:defRPr>
    </a:lvl4pPr>
    <a:lvl5pPr marL="1828800" algn="l" rtl="0" eaLnBrk="0" fontAlgn="base" hangingPunct="0">
      <a:spcBef>
        <a:spcPct val="0"/>
      </a:spcBef>
      <a:spcAft>
        <a:spcPct val="0"/>
      </a:spcAft>
      <a:defRPr kern="1200">
        <a:solidFill>
          <a:schemeClr val="tx1"/>
        </a:solidFill>
        <a:latin typeface="Aptos" panose="020B0004020202020204" pitchFamily="34" charset="0"/>
        <a:ea typeface="+mn-ea"/>
        <a:cs typeface="+mn-cs"/>
      </a:defRPr>
    </a:lvl5pPr>
    <a:lvl6pPr marL="2286000" algn="l" defTabSz="914400" rtl="0" eaLnBrk="1" latinLnBrk="0" hangingPunct="1">
      <a:defRPr kern="1200">
        <a:solidFill>
          <a:schemeClr val="tx1"/>
        </a:solidFill>
        <a:latin typeface="Aptos" panose="020B0004020202020204" pitchFamily="34" charset="0"/>
        <a:ea typeface="+mn-ea"/>
        <a:cs typeface="+mn-cs"/>
      </a:defRPr>
    </a:lvl6pPr>
    <a:lvl7pPr marL="2743200" algn="l" defTabSz="914400" rtl="0" eaLnBrk="1" latinLnBrk="0" hangingPunct="1">
      <a:defRPr kern="1200">
        <a:solidFill>
          <a:schemeClr val="tx1"/>
        </a:solidFill>
        <a:latin typeface="Aptos" panose="020B0004020202020204" pitchFamily="34" charset="0"/>
        <a:ea typeface="+mn-ea"/>
        <a:cs typeface="+mn-cs"/>
      </a:defRPr>
    </a:lvl7pPr>
    <a:lvl8pPr marL="3200400" algn="l" defTabSz="914400" rtl="0" eaLnBrk="1" latinLnBrk="0" hangingPunct="1">
      <a:defRPr kern="1200">
        <a:solidFill>
          <a:schemeClr val="tx1"/>
        </a:solidFill>
        <a:latin typeface="Aptos" panose="020B0004020202020204" pitchFamily="34" charset="0"/>
        <a:ea typeface="+mn-ea"/>
        <a:cs typeface="+mn-cs"/>
      </a:defRPr>
    </a:lvl8pPr>
    <a:lvl9pPr marL="3657600" algn="l" defTabSz="914400" rtl="0" eaLnBrk="1" latinLnBrk="0" hangingPunct="1">
      <a:defRPr kern="1200">
        <a:solidFill>
          <a:schemeClr val="tx1"/>
        </a:solidFill>
        <a:latin typeface="Aptos" panose="020B0004020202020204" pitchFamily="34" charset="0"/>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9467"/>
    <p:restoredTop sz="94658"/>
  </p:normalViewPr>
  <p:slideViewPr>
    <p:cSldViewPr snapToGrid="0">
      <p:cViewPr varScale="1">
        <p:scale>
          <a:sx n="120" d="100"/>
          <a:sy n="120" d="100"/>
        </p:scale>
        <p:origin x="1192" y="184"/>
      </p:cViewPr>
      <p:guideLst/>
    </p:cSldViewPr>
  </p:slideViewPr>
  <p:outlineViewPr>
    <p:cViewPr>
      <p:scale>
        <a:sx n="33" d="100"/>
        <a:sy n="33" d="100"/>
      </p:scale>
      <p:origin x="0" y="-5792"/>
    </p:cViewPr>
  </p:outlineViewPr>
  <p:notesTextViewPr>
    <p:cViewPr>
      <p:scale>
        <a:sx n="1" d="1"/>
        <a:sy n="1" d="1"/>
      </p:scale>
      <p:origin x="0" y="0"/>
    </p:cViewPr>
  </p:notesTextViewPr>
  <p:notesViewPr>
    <p:cSldViewPr snapToGrid="0">
      <p:cViewPr varScale="1">
        <p:scale>
          <a:sx n="66" d="100"/>
          <a:sy n="66" d="100"/>
        </p:scale>
        <p:origin x="0" y="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 Type="http://schemas.openxmlformats.org/officeDocument/2006/relationships/slideMaster" Target="slideMasters/slideMaster3.xml"/><Relationship Id="rId21" Type="http://schemas.openxmlformats.org/officeDocument/2006/relationships/slide" Target="slides/slide18.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theme" Target="theme/theme1.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notesMaster" Target="notesMasters/notesMaster1.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viewProps" Target="viewProps.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presProps" Target="presProps.xml"/><Relationship Id="rId8" Type="http://schemas.openxmlformats.org/officeDocument/2006/relationships/slide" Target="slides/slide5.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2A994D7D-899A-B255-8C1D-F50BD323F87A}"/>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eaLnBrk="1" fontAlgn="auto" hangingPunct="1">
              <a:spcBef>
                <a:spcPts val="0"/>
              </a:spcBef>
              <a:spcAft>
                <a:spcPts val="0"/>
              </a:spcAft>
              <a:defRPr sz="1200">
                <a:latin typeface="+mn-lt"/>
              </a:defRPr>
            </a:lvl1pPr>
          </a:lstStyle>
          <a:p>
            <a:pPr>
              <a:defRPr/>
            </a:pPr>
            <a:endParaRPr lang="en-US"/>
          </a:p>
        </p:txBody>
      </p:sp>
      <p:sp>
        <p:nvSpPr>
          <p:cNvPr id="3" name="Date Placeholder 2">
            <a:extLst>
              <a:ext uri="{FF2B5EF4-FFF2-40B4-BE49-F238E27FC236}">
                <a16:creationId xmlns:a16="http://schemas.microsoft.com/office/drawing/2014/main" id="{C5643140-E4CB-1394-007C-022886779BEB}"/>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eaLnBrk="1" fontAlgn="auto" hangingPunct="1">
              <a:spcBef>
                <a:spcPts val="0"/>
              </a:spcBef>
              <a:spcAft>
                <a:spcPts val="0"/>
              </a:spcAft>
              <a:defRPr sz="1200">
                <a:latin typeface="+mn-lt"/>
              </a:defRPr>
            </a:lvl1pPr>
          </a:lstStyle>
          <a:p>
            <a:pPr>
              <a:defRPr/>
            </a:pPr>
            <a:fld id="{FE5BDC23-F6A9-CA44-9E38-AF507067FAE7}" type="datetimeFigureOut">
              <a:rPr lang="en-US"/>
              <a:pPr>
                <a:defRPr/>
              </a:pPr>
              <a:t>4/1/26</a:t>
            </a:fld>
            <a:endParaRPr lang="en-US"/>
          </a:p>
        </p:txBody>
      </p:sp>
      <p:sp>
        <p:nvSpPr>
          <p:cNvPr id="4" name="Footer Placeholder 3">
            <a:extLst>
              <a:ext uri="{FF2B5EF4-FFF2-40B4-BE49-F238E27FC236}">
                <a16:creationId xmlns:a16="http://schemas.microsoft.com/office/drawing/2014/main" id="{D3C13410-D57E-5E94-5033-9CD10600BE76}"/>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eaLnBrk="1" fontAlgn="auto" hangingPunct="1">
              <a:spcBef>
                <a:spcPts val="0"/>
              </a:spcBef>
              <a:spcAft>
                <a:spcPts val="0"/>
              </a:spcAft>
              <a:defRPr sz="1200">
                <a:latin typeface="+mn-lt"/>
              </a:defRPr>
            </a:lvl1pPr>
          </a:lstStyle>
          <a:p>
            <a:pPr>
              <a:defRPr/>
            </a:pPr>
            <a:endParaRPr lang="en-US"/>
          </a:p>
        </p:txBody>
      </p:sp>
      <p:sp>
        <p:nvSpPr>
          <p:cNvPr id="5" name="Slide Number Placeholder 4">
            <a:extLst>
              <a:ext uri="{FF2B5EF4-FFF2-40B4-BE49-F238E27FC236}">
                <a16:creationId xmlns:a16="http://schemas.microsoft.com/office/drawing/2014/main" id="{51676E05-D771-2886-82FD-67D9457C2719}"/>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eaLnBrk="1" fontAlgn="auto" hangingPunct="1">
              <a:spcBef>
                <a:spcPts val="0"/>
              </a:spcBef>
              <a:spcAft>
                <a:spcPts val="0"/>
              </a:spcAft>
              <a:defRPr sz="1200">
                <a:latin typeface="+mn-lt"/>
              </a:defRPr>
            </a:lvl1pPr>
          </a:lstStyle>
          <a:p>
            <a:pPr>
              <a:defRPr/>
            </a:pPr>
            <a:fld id="{9B0965EA-34E3-5C4C-9882-B2CC52299979}" type="slidenum">
              <a:rPr lang="en-US"/>
              <a:pPr>
                <a:defRPr/>
              </a:pPr>
              <a:t>‹#›</a:t>
            </a:fld>
            <a:endParaRPr 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B7F943EB-ECD2-607E-CB5C-CB494F4EB40C}"/>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eaLnBrk="1" fontAlgn="auto" hangingPunct="1">
              <a:spcBef>
                <a:spcPts val="0"/>
              </a:spcBef>
              <a:spcAft>
                <a:spcPts val="0"/>
              </a:spcAft>
              <a:defRPr sz="1200">
                <a:latin typeface="+mn-lt"/>
              </a:defRPr>
            </a:lvl1pPr>
          </a:lstStyle>
          <a:p>
            <a:pPr>
              <a:defRPr/>
            </a:pPr>
            <a:endParaRPr lang="en-US"/>
          </a:p>
        </p:txBody>
      </p:sp>
      <p:sp>
        <p:nvSpPr>
          <p:cNvPr id="3" name="Date Placeholder 2">
            <a:extLst>
              <a:ext uri="{FF2B5EF4-FFF2-40B4-BE49-F238E27FC236}">
                <a16:creationId xmlns:a16="http://schemas.microsoft.com/office/drawing/2014/main" id="{33D416DF-8BDE-7A1F-A213-0AA98F838287}"/>
              </a:ext>
            </a:extLst>
          </p:cNvPr>
          <p:cNvSpPr>
            <a:spLocks noGrp="1"/>
          </p:cNvSpPr>
          <p:nvPr>
            <p:ph type="dt" idx="1"/>
          </p:nvPr>
        </p:nvSpPr>
        <p:spPr>
          <a:xfrm>
            <a:off x="3884613" y="0"/>
            <a:ext cx="2971800" cy="458788"/>
          </a:xfrm>
          <a:prstGeom prst="rect">
            <a:avLst/>
          </a:prstGeom>
        </p:spPr>
        <p:txBody>
          <a:bodyPr vert="horz" lIns="91440" tIns="45720" rIns="91440" bIns="45720" rtlCol="0"/>
          <a:lstStyle>
            <a:lvl1pPr algn="r" eaLnBrk="1" fontAlgn="auto" hangingPunct="1">
              <a:spcBef>
                <a:spcPts val="0"/>
              </a:spcBef>
              <a:spcAft>
                <a:spcPts val="0"/>
              </a:spcAft>
              <a:defRPr sz="1200">
                <a:latin typeface="+mn-lt"/>
              </a:defRPr>
            </a:lvl1pPr>
          </a:lstStyle>
          <a:p>
            <a:pPr>
              <a:defRPr/>
            </a:pPr>
            <a:fld id="{8A467DE7-900F-A440-8AD3-82DE37143DAE}" type="datetimeFigureOut">
              <a:rPr lang="en-US"/>
              <a:pPr>
                <a:defRPr/>
              </a:pPr>
              <a:t>4/1/26</a:t>
            </a:fld>
            <a:endParaRPr lang="en-US" dirty="0"/>
          </a:p>
        </p:txBody>
      </p:sp>
      <p:sp>
        <p:nvSpPr>
          <p:cNvPr id="4" name="Slide Image Placeholder 3">
            <a:extLst>
              <a:ext uri="{FF2B5EF4-FFF2-40B4-BE49-F238E27FC236}">
                <a16:creationId xmlns:a16="http://schemas.microsoft.com/office/drawing/2014/main" id="{BDF84E7A-5F99-1231-2CE1-19E8B379F316}"/>
              </a:ext>
            </a:extLst>
          </p:cNvPr>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lvl="0"/>
            <a:endParaRPr lang="en-US" noProof="0" dirty="0"/>
          </a:p>
        </p:txBody>
      </p:sp>
      <p:sp>
        <p:nvSpPr>
          <p:cNvPr id="5" name="Notes Placeholder 4">
            <a:extLst>
              <a:ext uri="{FF2B5EF4-FFF2-40B4-BE49-F238E27FC236}">
                <a16:creationId xmlns:a16="http://schemas.microsoft.com/office/drawing/2014/main" id="{833079B2-5A59-F590-CE34-9CFE7BB3D48A}"/>
              </a:ext>
            </a:extLst>
          </p:cNvPr>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a:extLst>
              <a:ext uri="{FF2B5EF4-FFF2-40B4-BE49-F238E27FC236}">
                <a16:creationId xmlns:a16="http://schemas.microsoft.com/office/drawing/2014/main" id="{58C67F59-9D1D-5C78-D900-C461151CD301}"/>
              </a:ext>
            </a:extLst>
          </p:cNvPr>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eaLnBrk="1" fontAlgn="auto" hangingPunct="1">
              <a:spcBef>
                <a:spcPts val="0"/>
              </a:spcBef>
              <a:spcAft>
                <a:spcPts val="0"/>
              </a:spcAft>
              <a:defRPr sz="1200">
                <a:latin typeface="+mn-lt"/>
              </a:defRPr>
            </a:lvl1pPr>
          </a:lstStyle>
          <a:p>
            <a:pPr>
              <a:defRPr/>
            </a:pPr>
            <a:endParaRPr lang="en-US"/>
          </a:p>
        </p:txBody>
      </p:sp>
      <p:sp>
        <p:nvSpPr>
          <p:cNvPr id="7" name="Slide Number Placeholder 6">
            <a:extLst>
              <a:ext uri="{FF2B5EF4-FFF2-40B4-BE49-F238E27FC236}">
                <a16:creationId xmlns:a16="http://schemas.microsoft.com/office/drawing/2014/main" id="{82B3E9B9-F99E-41C1-631B-F473563E9B57}"/>
              </a:ext>
            </a:extLst>
          </p:cNvPr>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eaLnBrk="1" fontAlgn="auto" hangingPunct="1">
              <a:spcBef>
                <a:spcPts val="0"/>
              </a:spcBef>
              <a:spcAft>
                <a:spcPts val="0"/>
              </a:spcAft>
              <a:defRPr sz="1200">
                <a:latin typeface="+mn-lt"/>
              </a:defRPr>
            </a:lvl1pPr>
          </a:lstStyle>
          <a:p>
            <a:pPr>
              <a:defRPr/>
            </a:pPr>
            <a:fld id="{7D9BCECF-A479-E74D-9845-0A36BED9D9E3}" type="slidenum">
              <a:rPr lang="en-US"/>
              <a:pPr>
                <a:defRPr/>
              </a:pPr>
              <a:t>‹#›</a:t>
            </a:fld>
            <a:endParaRPr lang="en-US" dirty="0"/>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Slide Image Placeholder 1">
            <a:extLst>
              <a:ext uri="{FF2B5EF4-FFF2-40B4-BE49-F238E27FC236}">
                <a16:creationId xmlns:a16="http://schemas.microsoft.com/office/drawing/2014/main" id="{4F2D8846-B149-D1B4-0B0B-08F0E98C7F72}"/>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4818" name="Notes Placeholder 2">
            <a:extLst>
              <a:ext uri="{FF2B5EF4-FFF2-40B4-BE49-F238E27FC236}">
                <a16:creationId xmlns:a16="http://schemas.microsoft.com/office/drawing/2014/main" id="{A8EDC08E-C510-5488-F7F7-F0CB3D5FB7A0}"/>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
        <p:nvSpPr>
          <p:cNvPr id="34819" name="Slide Number Placeholder 3">
            <a:extLst>
              <a:ext uri="{FF2B5EF4-FFF2-40B4-BE49-F238E27FC236}">
                <a16:creationId xmlns:a16="http://schemas.microsoft.com/office/drawing/2014/main" id="{DED18FD4-FBC2-3467-8462-B44AF13B6BBD}"/>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ptos" panose="020B0004020202020204" pitchFamily="34" charset="0"/>
              </a:defRPr>
            </a:lvl1pPr>
            <a:lvl2pPr marL="742950" indent="-285750">
              <a:defRPr>
                <a:solidFill>
                  <a:schemeClr val="tx1"/>
                </a:solidFill>
                <a:latin typeface="Aptos" panose="020B0004020202020204" pitchFamily="34" charset="0"/>
              </a:defRPr>
            </a:lvl2pPr>
            <a:lvl3pPr marL="1143000" indent="-228600">
              <a:defRPr>
                <a:solidFill>
                  <a:schemeClr val="tx1"/>
                </a:solidFill>
                <a:latin typeface="Aptos" panose="020B0004020202020204" pitchFamily="34" charset="0"/>
              </a:defRPr>
            </a:lvl3pPr>
            <a:lvl4pPr marL="1600200" indent="-228600">
              <a:defRPr>
                <a:solidFill>
                  <a:schemeClr val="tx1"/>
                </a:solidFill>
                <a:latin typeface="Aptos" panose="020B0004020202020204" pitchFamily="34" charset="0"/>
              </a:defRPr>
            </a:lvl4pPr>
            <a:lvl5pPr marL="2057400" indent="-228600">
              <a:defRPr>
                <a:solidFill>
                  <a:schemeClr val="tx1"/>
                </a:solidFill>
                <a:latin typeface="Aptos" panose="020B0004020202020204" pitchFamily="34" charset="0"/>
              </a:defRPr>
            </a:lvl5pPr>
            <a:lvl6pPr marL="2514600" indent="-228600" eaLnBrk="0" fontAlgn="base" hangingPunct="0">
              <a:spcBef>
                <a:spcPct val="0"/>
              </a:spcBef>
              <a:spcAft>
                <a:spcPct val="0"/>
              </a:spcAft>
              <a:defRPr>
                <a:solidFill>
                  <a:schemeClr val="tx1"/>
                </a:solidFill>
                <a:latin typeface="Aptos" panose="020B0004020202020204" pitchFamily="34" charset="0"/>
              </a:defRPr>
            </a:lvl6pPr>
            <a:lvl7pPr marL="2971800" indent="-228600" eaLnBrk="0" fontAlgn="base" hangingPunct="0">
              <a:spcBef>
                <a:spcPct val="0"/>
              </a:spcBef>
              <a:spcAft>
                <a:spcPct val="0"/>
              </a:spcAft>
              <a:defRPr>
                <a:solidFill>
                  <a:schemeClr val="tx1"/>
                </a:solidFill>
                <a:latin typeface="Aptos" panose="020B0004020202020204" pitchFamily="34" charset="0"/>
              </a:defRPr>
            </a:lvl7pPr>
            <a:lvl8pPr marL="3429000" indent="-228600" eaLnBrk="0" fontAlgn="base" hangingPunct="0">
              <a:spcBef>
                <a:spcPct val="0"/>
              </a:spcBef>
              <a:spcAft>
                <a:spcPct val="0"/>
              </a:spcAft>
              <a:defRPr>
                <a:solidFill>
                  <a:schemeClr val="tx1"/>
                </a:solidFill>
                <a:latin typeface="Aptos" panose="020B0004020202020204" pitchFamily="34" charset="0"/>
              </a:defRPr>
            </a:lvl8pPr>
            <a:lvl9pPr marL="3886200" indent="-228600" eaLnBrk="0" fontAlgn="base" hangingPunct="0">
              <a:spcBef>
                <a:spcPct val="0"/>
              </a:spcBef>
              <a:spcAft>
                <a:spcPct val="0"/>
              </a:spcAft>
              <a:defRPr>
                <a:solidFill>
                  <a:schemeClr val="tx1"/>
                </a:solidFill>
                <a:latin typeface="Aptos" panose="020B0004020202020204" pitchFamily="34" charset="0"/>
              </a:defRPr>
            </a:lvl9pPr>
          </a:lstStyle>
          <a:p>
            <a:pPr fontAlgn="base">
              <a:spcBef>
                <a:spcPct val="0"/>
              </a:spcBef>
              <a:spcAft>
                <a:spcPct val="0"/>
              </a:spcAft>
            </a:pPr>
            <a:fld id="{0102DDF7-8C10-524C-99D6-5168344D2A42}" type="slidenum">
              <a:rPr lang="en-US" altLang="en-US" smtClean="0"/>
              <a:pPr fontAlgn="base">
                <a:spcBef>
                  <a:spcPct val="0"/>
                </a:spcBef>
                <a:spcAft>
                  <a:spcPct val="0"/>
                </a:spcAft>
              </a:pPr>
              <a:t>1</a:t>
            </a:fld>
            <a:endParaRPr lang="en-US"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Slide Image Placeholder 1">
            <a:extLst>
              <a:ext uri="{FF2B5EF4-FFF2-40B4-BE49-F238E27FC236}">
                <a16:creationId xmlns:a16="http://schemas.microsoft.com/office/drawing/2014/main" id="{1B95821A-AA34-2A1C-F791-F4892F9033CA}"/>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6866" name="Notes Placeholder 2">
            <a:extLst>
              <a:ext uri="{FF2B5EF4-FFF2-40B4-BE49-F238E27FC236}">
                <a16:creationId xmlns:a16="http://schemas.microsoft.com/office/drawing/2014/main" id="{2E4DD10B-4939-4958-A968-C2EBC3D5B65A}"/>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
        <p:nvSpPr>
          <p:cNvPr id="36867" name="Slide Number Placeholder 3">
            <a:extLst>
              <a:ext uri="{FF2B5EF4-FFF2-40B4-BE49-F238E27FC236}">
                <a16:creationId xmlns:a16="http://schemas.microsoft.com/office/drawing/2014/main" id="{D0B6A06A-5994-8749-0FE2-497ABE362ED7}"/>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ptos" panose="020B0004020202020204" pitchFamily="34" charset="0"/>
              </a:defRPr>
            </a:lvl1pPr>
            <a:lvl2pPr marL="742950" indent="-285750">
              <a:defRPr>
                <a:solidFill>
                  <a:schemeClr val="tx1"/>
                </a:solidFill>
                <a:latin typeface="Aptos" panose="020B0004020202020204" pitchFamily="34" charset="0"/>
              </a:defRPr>
            </a:lvl2pPr>
            <a:lvl3pPr marL="1143000" indent="-228600">
              <a:defRPr>
                <a:solidFill>
                  <a:schemeClr val="tx1"/>
                </a:solidFill>
                <a:latin typeface="Aptos" panose="020B0004020202020204" pitchFamily="34" charset="0"/>
              </a:defRPr>
            </a:lvl3pPr>
            <a:lvl4pPr marL="1600200" indent="-228600">
              <a:defRPr>
                <a:solidFill>
                  <a:schemeClr val="tx1"/>
                </a:solidFill>
                <a:latin typeface="Aptos" panose="020B0004020202020204" pitchFamily="34" charset="0"/>
              </a:defRPr>
            </a:lvl4pPr>
            <a:lvl5pPr marL="2057400" indent="-228600">
              <a:defRPr>
                <a:solidFill>
                  <a:schemeClr val="tx1"/>
                </a:solidFill>
                <a:latin typeface="Aptos" panose="020B0004020202020204" pitchFamily="34" charset="0"/>
              </a:defRPr>
            </a:lvl5pPr>
            <a:lvl6pPr marL="2514600" indent="-228600" eaLnBrk="0" fontAlgn="base" hangingPunct="0">
              <a:spcBef>
                <a:spcPct val="0"/>
              </a:spcBef>
              <a:spcAft>
                <a:spcPct val="0"/>
              </a:spcAft>
              <a:defRPr>
                <a:solidFill>
                  <a:schemeClr val="tx1"/>
                </a:solidFill>
                <a:latin typeface="Aptos" panose="020B0004020202020204" pitchFamily="34" charset="0"/>
              </a:defRPr>
            </a:lvl6pPr>
            <a:lvl7pPr marL="2971800" indent="-228600" eaLnBrk="0" fontAlgn="base" hangingPunct="0">
              <a:spcBef>
                <a:spcPct val="0"/>
              </a:spcBef>
              <a:spcAft>
                <a:spcPct val="0"/>
              </a:spcAft>
              <a:defRPr>
                <a:solidFill>
                  <a:schemeClr val="tx1"/>
                </a:solidFill>
                <a:latin typeface="Aptos" panose="020B0004020202020204" pitchFamily="34" charset="0"/>
              </a:defRPr>
            </a:lvl7pPr>
            <a:lvl8pPr marL="3429000" indent="-228600" eaLnBrk="0" fontAlgn="base" hangingPunct="0">
              <a:spcBef>
                <a:spcPct val="0"/>
              </a:spcBef>
              <a:spcAft>
                <a:spcPct val="0"/>
              </a:spcAft>
              <a:defRPr>
                <a:solidFill>
                  <a:schemeClr val="tx1"/>
                </a:solidFill>
                <a:latin typeface="Aptos" panose="020B0004020202020204" pitchFamily="34" charset="0"/>
              </a:defRPr>
            </a:lvl8pPr>
            <a:lvl9pPr marL="3886200" indent="-228600" eaLnBrk="0" fontAlgn="base" hangingPunct="0">
              <a:spcBef>
                <a:spcPct val="0"/>
              </a:spcBef>
              <a:spcAft>
                <a:spcPct val="0"/>
              </a:spcAft>
              <a:defRPr>
                <a:solidFill>
                  <a:schemeClr val="tx1"/>
                </a:solidFill>
                <a:latin typeface="Aptos" panose="020B0004020202020204" pitchFamily="34" charset="0"/>
              </a:defRPr>
            </a:lvl9pPr>
          </a:lstStyle>
          <a:p>
            <a:pPr fontAlgn="base">
              <a:spcBef>
                <a:spcPct val="0"/>
              </a:spcBef>
              <a:spcAft>
                <a:spcPct val="0"/>
              </a:spcAft>
            </a:pPr>
            <a:fld id="{9DD46055-F5F4-514A-A227-1CB9F9EEE724}" type="slidenum">
              <a:rPr lang="en-US" altLang="en-US" smtClean="0"/>
              <a:pPr fontAlgn="base">
                <a:spcBef>
                  <a:spcPct val="0"/>
                </a:spcBef>
                <a:spcAft>
                  <a:spcPct val="0"/>
                </a:spcAft>
              </a:pPr>
              <a:t>2</a:t>
            </a:fld>
            <a:endParaRPr lang="en-US"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Slide Image Placeholder 1">
            <a:extLst>
              <a:ext uri="{FF2B5EF4-FFF2-40B4-BE49-F238E27FC236}">
                <a16:creationId xmlns:a16="http://schemas.microsoft.com/office/drawing/2014/main" id="{2E5C066F-5C13-1A3A-B0F1-72E008198711}"/>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8914" name="Notes Placeholder 2">
            <a:extLst>
              <a:ext uri="{FF2B5EF4-FFF2-40B4-BE49-F238E27FC236}">
                <a16:creationId xmlns:a16="http://schemas.microsoft.com/office/drawing/2014/main" id="{ED0AC54A-F28A-E2C4-0596-6F50A8361591}"/>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
        <p:nvSpPr>
          <p:cNvPr id="38915" name="Slide Number Placeholder 3">
            <a:extLst>
              <a:ext uri="{FF2B5EF4-FFF2-40B4-BE49-F238E27FC236}">
                <a16:creationId xmlns:a16="http://schemas.microsoft.com/office/drawing/2014/main" id="{380712AE-D329-1D05-FCCE-3619B3DBE9C1}"/>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ptos" panose="020B0004020202020204" pitchFamily="34" charset="0"/>
              </a:defRPr>
            </a:lvl1pPr>
            <a:lvl2pPr marL="742950" indent="-285750">
              <a:defRPr>
                <a:solidFill>
                  <a:schemeClr val="tx1"/>
                </a:solidFill>
                <a:latin typeface="Aptos" panose="020B0004020202020204" pitchFamily="34" charset="0"/>
              </a:defRPr>
            </a:lvl2pPr>
            <a:lvl3pPr marL="1143000" indent="-228600">
              <a:defRPr>
                <a:solidFill>
                  <a:schemeClr val="tx1"/>
                </a:solidFill>
                <a:latin typeface="Aptos" panose="020B0004020202020204" pitchFamily="34" charset="0"/>
              </a:defRPr>
            </a:lvl3pPr>
            <a:lvl4pPr marL="1600200" indent="-228600">
              <a:defRPr>
                <a:solidFill>
                  <a:schemeClr val="tx1"/>
                </a:solidFill>
                <a:latin typeface="Aptos" panose="020B0004020202020204" pitchFamily="34" charset="0"/>
              </a:defRPr>
            </a:lvl4pPr>
            <a:lvl5pPr marL="2057400" indent="-228600">
              <a:defRPr>
                <a:solidFill>
                  <a:schemeClr val="tx1"/>
                </a:solidFill>
                <a:latin typeface="Aptos" panose="020B0004020202020204" pitchFamily="34" charset="0"/>
              </a:defRPr>
            </a:lvl5pPr>
            <a:lvl6pPr marL="2514600" indent="-228600" eaLnBrk="0" fontAlgn="base" hangingPunct="0">
              <a:spcBef>
                <a:spcPct val="0"/>
              </a:spcBef>
              <a:spcAft>
                <a:spcPct val="0"/>
              </a:spcAft>
              <a:defRPr>
                <a:solidFill>
                  <a:schemeClr val="tx1"/>
                </a:solidFill>
                <a:latin typeface="Aptos" panose="020B0004020202020204" pitchFamily="34" charset="0"/>
              </a:defRPr>
            </a:lvl6pPr>
            <a:lvl7pPr marL="2971800" indent="-228600" eaLnBrk="0" fontAlgn="base" hangingPunct="0">
              <a:spcBef>
                <a:spcPct val="0"/>
              </a:spcBef>
              <a:spcAft>
                <a:spcPct val="0"/>
              </a:spcAft>
              <a:defRPr>
                <a:solidFill>
                  <a:schemeClr val="tx1"/>
                </a:solidFill>
                <a:latin typeface="Aptos" panose="020B0004020202020204" pitchFamily="34" charset="0"/>
              </a:defRPr>
            </a:lvl7pPr>
            <a:lvl8pPr marL="3429000" indent="-228600" eaLnBrk="0" fontAlgn="base" hangingPunct="0">
              <a:spcBef>
                <a:spcPct val="0"/>
              </a:spcBef>
              <a:spcAft>
                <a:spcPct val="0"/>
              </a:spcAft>
              <a:defRPr>
                <a:solidFill>
                  <a:schemeClr val="tx1"/>
                </a:solidFill>
                <a:latin typeface="Aptos" panose="020B0004020202020204" pitchFamily="34" charset="0"/>
              </a:defRPr>
            </a:lvl8pPr>
            <a:lvl9pPr marL="3886200" indent="-228600" eaLnBrk="0" fontAlgn="base" hangingPunct="0">
              <a:spcBef>
                <a:spcPct val="0"/>
              </a:spcBef>
              <a:spcAft>
                <a:spcPct val="0"/>
              </a:spcAft>
              <a:defRPr>
                <a:solidFill>
                  <a:schemeClr val="tx1"/>
                </a:solidFill>
                <a:latin typeface="Aptos" panose="020B0004020202020204" pitchFamily="34" charset="0"/>
              </a:defRPr>
            </a:lvl9pPr>
          </a:lstStyle>
          <a:p>
            <a:pPr fontAlgn="base">
              <a:spcBef>
                <a:spcPct val="0"/>
              </a:spcBef>
              <a:spcAft>
                <a:spcPct val="0"/>
              </a:spcAft>
            </a:pPr>
            <a:fld id="{ACE33555-D031-564E-BDC7-DFD6C919ACE3}" type="slidenum">
              <a:rPr lang="en-US" altLang="en-US" smtClean="0"/>
              <a:pPr fontAlgn="base">
                <a:spcBef>
                  <a:spcPct val="0"/>
                </a:spcBef>
                <a:spcAft>
                  <a:spcPct val="0"/>
                </a:spcAft>
              </a:pPr>
              <a:t>3</a:t>
            </a:fld>
            <a:endParaRPr lang="en-US"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9" name="Slide Image Placeholder 1">
            <a:extLst>
              <a:ext uri="{FF2B5EF4-FFF2-40B4-BE49-F238E27FC236}">
                <a16:creationId xmlns:a16="http://schemas.microsoft.com/office/drawing/2014/main" id="{453CAEF9-26D2-6ADD-91D6-740C9FD58DB7}"/>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3010" name="Notes Placeholder 2">
            <a:extLst>
              <a:ext uri="{FF2B5EF4-FFF2-40B4-BE49-F238E27FC236}">
                <a16:creationId xmlns:a16="http://schemas.microsoft.com/office/drawing/2014/main" id="{CB4F25E6-E582-08DE-C0DB-A37E34EDAD84}"/>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
        <p:nvSpPr>
          <p:cNvPr id="43011" name="Slide Number Placeholder 3">
            <a:extLst>
              <a:ext uri="{FF2B5EF4-FFF2-40B4-BE49-F238E27FC236}">
                <a16:creationId xmlns:a16="http://schemas.microsoft.com/office/drawing/2014/main" id="{AF45135F-82C3-AB7C-7939-1D5A24447987}"/>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ptos" panose="020B0004020202020204" pitchFamily="34" charset="0"/>
              </a:defRPr>
            </a:lvl1pPr>
            <a:lvl2pPr marL="742950" indent="-285750">
              <a:defRPr>
                <a:solidFill>
                  <a:schemeClr val="tx1"/>
                </a:solidFill>
                <a:latin typeface="Aptos" panose="020B0004020202020204" pitchFamily="34" charset="0"/>
              </a:defRPr>
            </a:lvl2pPr>
            <a:lvl3pPr marL="1143000" indent="-228600">
              <a:defRPr>
                <a:solidFill>
                  <a:schemeClr val="tx1"/>
                </a:solidFill>
                <a:latin typeface="Aptos" panose="020B0004020202020204" pitchFamily="34" charset="0"/>
              </a:defRPr>
            </a:lvl3pPr>
            <a:lvl4pPr marL="1600200" indent="-228600">
              <a:defRPr>
                <a:solidFill>
                  <a:schemeClr val="tx1"/>
                </a:solidFill>
                <a:latin typeface="Aptos" panose="020B0004020202020204" pitchFamily="34" charset="0"/>
              </a:defRPr>
            </a:lvl4pPr>
            <a:lvl5pPr marL="2057400" indent="-228600">
              <a:defRPr>
                <a:solidFill>
                  <a:schemeClr val="tx1"/>
                </a:solidFill>
                <a:latin typeface="Aptos" panose="020B0004020202020204" pitchFamily="34" charset="0"/>
              </a:defRPr>
            </a:lvl5pPr>
            <a:lvl6pPr marL="2514600" indent="-228600" eaLnBrk="0" fontAlgn="base" hangingPunct="0">
              <a:spcBef>
                <a:spcPct val="0"/>
              </a:spcBef>
              <a:spcAft>
                <a:spcPct val="0"/>
              </a:spcAft>
              <a:defRPr>
                <a:solidFill>
                  <a:schemeClr val="tx1"/>
                </a:solidFill>
                <a:latin typeface="Aptos" panose="020B0004020202020204" pitchFamily="34" charset="0"/>
              </a:defRPr>
            </a:lvl6pPr>
            <a:lvl7pPr marL="2971800" indent="-228600" eaLnBrk="0" fontAlgn="base" hangingPunct="0">
              <a:spcBef>
                <a:spcPct val="0"/>
              </a:spcBef>
              <a:spcAft>
                <a:spcPct val="0"/>
              </a:spcAft>
              <a:defRPr>
                <a:solidFill>
                  <a:schemeClr val="tx1"/>
                </a:solidFill>
                <a:latin typeface="Aptos" panose="020B0004020202020204" pitchFamily="34" charset="0"/>
              </a:defRPr>
            </a:lvl7pPr>
            <a:lvl8pPr marL="3429000" indent="-228600" eaLnBrk="0" fontAlgn="base" hangingPunct="0">
              <a:spcBef>
                <a:spcPct val="0"/>
              </a:spcBef>
              <a:spcAft>
                <a:spcPct val="0"/>
              </a:spcAft>
              <a:defRPr>
                <a:solidFill>
                  <a:schemeClr val="tx1"/>
                </a:solidFill>
                <a:latin typeface="Aptos" panose="020B0004020202020204" pitchFamily="34" charset="0"/>
              </a:defRPr>
            </a:lvl8pPr>
            <a:lvl9pPr marL="3886200" indent="-228600" eaLnBrk="0" fontAlgn="base" hangingPunct="0">
              <a:spcBef>
                <a:spcPct val="0"/>
              </a:spcBef>
              <a:spcAft>
                <a:spcPct val="0"/>
              </a:spcAft>
              <a:defRPr>
                <a:solidFill>
                  <a:schemeClr val="tx1"/>
                </a:solidFill>
                <a:latin typeface="Aptos" panose="020B0004020202020204" pitchFamily="34" charset="0"/>
              </a:defRPr>
            </a:lvl9pPr>
          </a:lstStyle>
          <a:p>
            <a:pPr fontAlgn="base">
              <a:spcBef>
                <a:spcPct val="0"/>
              </a:spcBef>
              <a:spcAft>
                <a:spcPct val="0"/>
              </a:spcAft>
            </a:pPr>
            <a:fld id="{865EAAC6-F0D1-CD47-BB67-C5C66CA05EC9}" type="slidenum">
              <a:rPr lang="en-US" altLang="en-US" smtClean="0"/>
              <a:pPr fontAlgn="base">
                <a:spcBef>
                  <a:spcPct val="0"/>
                </a:spcBef>
                <a:spcAft>
                  <a:spcPct val="0"/>
                </a:spcAft>
              </a:pPr>
              <a:t>6</a:t>
            </a:fld>
            <a:endParaRPr lang="en-US"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a:defRPr/>
            </a:pPr>
            <a:fld id="{7D9BCECF-A479-E74D-9845-0A36BED9D9E3}" type="slidenum">
              <a:rPr lang="en-US" smtClean="0"/>
              <a:pPr>
                <a:defRPr/>
              </a:pPr>
              <a:t>9</a:t>
            </a:fld>
            <a:endParaRPr lang="en-US" dirty="0"/>
          </a:p>
        </p:txBody>
      </p:sp>
    </p:spTree>
    <p:extLst>
      <p:ext uri="{BB962C8B-B14F-4D97-AF65-F5344CB8AC3E}">
        <p14:creationId xmlns:p14="http://schemas.microsoft.com/office/powerpoint/2010/main" val="235721430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a:defRPr/>
            </a:pPr>
            <a:fld id="{7D9BCECF-A479-E74D-9845-0A36BED9D9E3}" type="slidenum">
              <a:rPr lang="en-US" smtClean="0"/>
              <a:pPr>
                <a:defRPr/>
              </a:pPr>
              <a:t>12</a:t>
            </a:fld>
            <a:endParaRPr lang="en-US" dirty="0"/>
          </a:p>
        </p:txBody>
      </p:sp>
    </p:spTree>
    <p:extLst>
      <p:ext uri="{BB962C8B-B14F-4D97-AF65-F5344CB8AC3E}">
        <p14:creationId xmlns:p14="http://schemas.microsoft.com/office/powerpoint/2010/main" val="655232963"/>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5.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jpe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6.png"/></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jpe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image" Target="../media/image6.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jpe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image" Target="../media/image2.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0.jpe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2.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jpeg"/><Relationship Id="rId1" Type="http://schemas.openxmlformats.org/officeDocument/2006/relationships/slideMaster" Target="../slideMasters/slideMaster1.xml"/><Relationship Id="rId5" Type="http://schemas.openxmlformats.org/officeDocument/2006/relationships/image" Target="../media/image12.png"/><Relationship Id="rId4" Type="http://schemas.openxmlformats.org/officeDocument/2006/relationships/image" Target="../media/image11.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_Entity Remote">
    <p:spTree>
      <p:nvGrpSpPr>
        <p:cNvPr id="1" name=""/>
        <p:cNvGrpSpPr/>
        <p:nvPr/>
      </p:nvGrpSpPr>
      <p:grpSpPr>
        <a:xfrm>
          <a:off x="0" y="0"/>
          <a:ext cx="0" cy="0"/>
          <a:chOff x="0" y="0"/>
          <a:chExt cx="0" cy="0"/>
        </a:xfrm>
      </p:grpSpPr>
      <p:pic>
        <p:nvPicPr>
          <p:cNvPr id="2" name="Background Image" descr="A person smiling at camera&#10;&#10;AI-generated content may be incorrect." hidden="1">
            <a:extLst>
              <a:ext uri="{FF2B5EF4-FFF2-40B4-BE49-F238E27FC236}">
                <a16:creationId xmlns:a16="http://schemas.microsoft.com/office/drawing/2014/main" id="{C7B1D167-718D-4C80-B43F-0660C1328C1A}"/>
              </a:ext>
            </a:extLst>
          </p:cNvPr>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0" y="0"/>
            <a:ext cx="12192000" cy="6243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Gradient Bar">
            <a:extLst>
              <a:ext uri="{FF2B5EF4-FFF2-40B4-BE49-F238E27FC236}">
                <a16:creationId xmlns:a16="http://schemas.microsoft.com/office/drawing/2014/main" id="{80CBB879-45E6-5CC3-5F49-F17F1BE4703E}"/>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9525" y="6059488"/>
            <a:ext cx="12211050" cy="808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UW Medicine Logo" descr="A black and white logo&#10;&#10;AI-generated content may be incorrect.">
            <a:extLst>
              <a:ext uri="{FF2B5EF4-FFF2-40B4-BE49-F238E27FC236}">
                <a16:creationId xmlns:a16="http://schemas.microsoft.com/office/drawing/2014/main" id="{9C515C2E-2516-A8C3-6B6A-CEA1A82FF275}"/>
              </a:ext>
            </a:extLst>
          </p:cNvPr>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414338" y="6181725"/>
            <a:ext cx="1987550" cy="608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 name="Picture Placeholder 22"/>
          <p:cNvSpPr>
            <a:spLocks noGrp="1"/>
          </p:cNvSpPr>
          <p:nvPr>
            <p:ph type="pic" sz="quarter" idx="12"/>
          </p:nvPr>
        </p:nvSpPr>
        <p:spPr>
          <a:xfrm>
            <a:off x="-3175" y="0"/>
            <a:ext cx="12195175" cy="5353878"/>
          </a:xfrm>
          <a:solidFill>
            <a:schemeClr val="bg2">
              <a:alpha val="23000"/>
            </a:schemeClr>
          </a:solidFill>
        </p:spPr>
        <p:txBody>
          <a:bodyPr rtlCol="0">
            <a:normAutofit/>
          </a:bodyPr>
          <a:lstStyle/>
          <a:p>
            <a:pPr lvl="0"/>
            <a:r>
              <a:rPr lang="en-US" noProof="0"/>
              <a:t>Click icon to add picture</a:t>
            </a:r>
            <a:endParaRPr lang="en-US" noProof="0" dirty="0"/>
          </a:p>
        </p:txBody>
      </p:sp>
      <p:sp>
        <p:nvSpPr>
          <p:cNvPr id="24" name="Title 1"/>
          <p:cNvSpPr>
            <a:spLocks noGrp="1"/>
          </p:cNvSpPr>
          <p:nvPr>
            <p:ph type="ctrTitle"/>
          </p:nvPr>
        </p:nvSpPr>
        <p:spPr>
          <a:xfrm>
            <a:off x="414761" y="2099234"/>
            <a:ext cx="10434321" cy="1156728"/>
          </a:xfrm>
        </p:spPr>
        <p:txBody>
          <a:bodyPr anchor="b">
            <a:normAutofit/>
          </a:bodyPr>
          <a:lstStyle>
            <a:lvl1pPr algn="l">
              <a:defRPr sz="3600" b="1">
                <a:solidFill>
                  <a:srgbClr val="FFFFFF"/>
                </a:solidFill>
                <a:latin typeface="Calibri" panose="020F0502020204030204" pitchFamily="34" charset="0"/>
                <a:cs typeface="Calibri" panose="020F0502020204030204" pitchFamily="34" charset="0"/>
              </a:defRPr>
            </a:lvl1pPr>
          </a:lstStyle>
          <a:p>
            <a:r>
              <a:rPr lang="en-US"/>
              <a:t>Click to edit Master title style</a:t>
            </a:r>
            <a:endParaRPr lang="en-US" dirty="0"/>
          </a:p>
        </p:txBody>
      </p:sp>
      <p:sp>
        <p:nvSpPr>
          <p:cNvPr id="25" name="Subtitle 2"/>
          <p:cNvSpPr>
            <a:spLocks noGrp="1"/>
          </p:cNvSpPr>
          <p:nvPr>
            <p:ph type="subTitle" idx="1"/>
          </p:nvPr>
        </p:nvSpPr>
        <p:spPr>
          <a:xfrm>
            <a:off x="414761" y="3429000"/>
            <a:ext cx="10434321" cy="1655762"/>
          </a:xfrm>
        </p:spPr>
        <p:txBody>
          <a:bodyPr>
            <a:normAutofit/>
          </a:bodyPr>
          <a:lstStyle>
            <a:lvl1pPr marL="0" indent="0" algn="l">
              <a:buNone/>
              <a:defRPr sz="2800">
                <a:solidFill>
                  <a:srgbClr val="FFFFFF"/>
                </a:solidFill>
                <a:latin typeface="Calibri" panose="020F0502020204030204" pitchFamily="34" charset="0"/>
                <a:cs typeface="Calibri" panose="020F0502020204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6" name="Text Placeholder 18"/>
          <p:cNvSpPr>
            <a:spLocks noGrp="1"/>
          </p:cNvSpPr>
          <p:nvPr>
            <p:ph type="body" sz="quarter" idx="10"/>
          </p:nvPr>
        </p:nvSpPr>
        <p:spPr>
          <a:xfrm>
            <a:off x="414761" y="5196702"/>
            <a:ext cx="2489200" cy="396875"/>
          </a:xfrm>
        </p:spPr>
        <p:txBody>
          <a:bodyPr>
            <a:normAutofit/>
          </a:bodyPr>
          <a:lstStyle>
            <a:lvl1pPr marL="0" indent="0">
              <a:buNone/>
              <a:defRPr sz="1800">
                <a:solidFill>
                  <a:srgbClr val="FFFFFF"/>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a:t>Click to edit Master text styles</a:t>
            </a:r>
          </a:p>
        </p:txBody>
      </p:sp>
    </p:spTree>
    <p:extLst>
      <p:ext uri="{BB962C8B-B14F-4D97-AF65-F5344CB8AC3E}">
        <p14:creationId xmlns:p14="http://schemas.microsoft.com/office/powerpoint/2010/main" val="305105328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8_No Image Brand Remot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697AC747-B4A1-5F1B-515B-456A61D0EAC8}"/>
              </a:ext>
            </a:extLst>
          </p:cNvPr>
          <p:cNvSpPr/>
          <p:nvPr/>
        </p:nvSpPr>
        <p:spPr>
          <a:xfrm>
            <a:off x="-9525" y="-338138"/>
            <a:ext cx="12317413" cy="7485063"/>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pic>
        <p:nvPicPr>
          <p:cNvPr id="5" name="Large Yellow Bar" descr="A yellow rectangular object with black border&#10;&#10;AI-generated content may be incorrect.">
            <a:extLst>
              <a:ext uri="{FF2B5EF4-FFF2-40B4-BE49-F238E27FC236}">
                <a16:creationId xmlns:a16="http://schemas.microsoft.com/office/drawing/2014/main" id="{E86AB5DC-3D6D-2B4A-BF2E-3FA4F35E8D4D}"/>
              </a:ext>
            </a:extLst>
          </p:cNvPr>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1588" y="1460500"/>
            <a:ext cx="2544762" cy="354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UW Medicine Logo" descr="A black and white logo&#10;&#10;AI-generated content may be incorrect.">
            <a:extLst>
              <a:ext uri="{FF2B5EF4-FFF2-40B4-BE49-F238E27FC236}">
                <a16:creationId xmlns:a16="http://schemas.microsoft.com/office/drawing/2014/main" id="{C3746316-5AE4-A11B-0DF8-8D20FC03A30F}"/>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414338" y="6181725"/>
            <a:ext cx="1987550" cy="608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414761" y="2099234"/>
            <a:ext cx="10434321" cy="1156728"/>
          </a:xfrm>
        </p:spPr>
        <p:txBody>
          <a:bodyPr anchor="b">
            <a:normAutofit/>
          </a:bodyPr>
          <a:lstStyle>
            <a:lvl1pPr algn="l">
              <a:defRPr sz="3600" b="1">
                <a:solidFill>
                  <a:schemeClr val="bg2">
                    <a:lumMod val="20000"/>
                    <a:lumOff val="80000"/>
                  </a:schemeClr>
                </a:solidFill>
                <a:latin typeface="Calibri" panose="020F0502020204030204" pitchFamily="34" charset="0"/>
                <a:cs typeface="Calibri" panose="020F0502020204030204" pitchFamily="34" charset="0"/>
              </a:defRPr>
            </a:lvl1pPr>
          </a:lstStyle>
          <a:p>
            <a:r>
              <a:rPr lang="en-US"/>
              <a:t>Click to edit Master title style</a:t>
            </a:r>
            <a:endParaRPr lang="en-US" dirty="0"/>
          </a:p>
        </p:txBody>
      </p:sp>
      <p:sp>
        <p:nvSpPr>
          <p:cNvPr id="3" name="Subtitle 2"/>
          <p:cNvSpPr>
            <a:spLocks noGrp="1"/>
          </p:cNvSpPr>
          <p:nvPr>
            <p:ph type="subTitle" idx="1"/>
          </p:nvPr>
        </p:nvSpPr>
        <p:spPr>
          <a:xfrm>
            <a:off x="414761" y="3429000"/>
            <a:ext cx="10434321" cy="1655762"/>
          </a:xfrm>
        </p:spPr>
        <p:txBody>
          <a:bodyPr>
            <a:normAutofit/>
          </a:bodyPr>
          <a:lstStyle>
            <a:lvl1pPr marL="0" indent="0" algn="l">
              <a:buNone/>
              <a:defRPr sz="2800">
                <a:solidFill>
                  <a:schemeClr val="bg2">
                    <a:lumMod val="20000"/>
                    <a:lumOff val="80000"/>
                  </a:schemeClr>
                </a:solidFill>
                <a:latin typeface="Calibri" panose="020F0502020204030204" pitchFamily="34" charset="0"/>
                <a:cs typeface="Calibri" panose="020F0502020204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Text Placeholder 18"/>
          <p:cNvSpPr>
            <a:spLocks noGrp="1"/>
          </p:cNvSpPr>
          <p:nvPr>
            <p:ph type="body" sz="quarter" idx="10"/>
          </p:nvPr>
        </p:nvSpPr>
        <p:spPr>
          <a:xfrm>
            <a:off x="414761" y="5196702"/>
            <a:ext cx="2489200" cy="396875"/>
          </a:xfrm>
        </p:spPr>
        <p:txBody>
          <a:bodyPr>
            <a:normAutofit/>
          </a:bodyPr>
          <a:lstStyle>
            <a:lvl1pPr marL="0" indent="0">
              <a:buNone/>
              <a:defRPr sz="1800">
                <a:solidFill>
                  <a:schemeClr val="bg2">
                    <a:lumMod val="20000"/>
                    <a:lumOff val="80000"/>
                  </a:schemeClr>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a:t>Click to edit Master text styles</a:t>
            </a:r>
          </a:p>
        </p:txBody>
      </p:sp>
      <p:sp>
        <p:nvSpPr>
          <p:cNvPr id="15" name="Text Placeholder 20"/>
          <p:cNvSpPr>
            <a:spLocks noGrp="1"/>
          </p:cNvSpPr>
          <p:nvPr>
            <p:ph type="body" sz="quarter" idx="12"/>
          </p:nvPr>
        </p:nvSpPr>
        <p:spPr>
          <a:xfrm>
            <a:off x="334377" y="1550194"/>
            <a:ext cx="1748344" cy="263525"/>
          </a:xfrm>
        </p:spPr>
        <p:txBody>
          <a:bodyPr>
            <a:normAutofit/>
          </a:bodyPr>
          <a:lstStyle>
            <a:lvl1pPr marL="0" indent="0">
              <a:buNone/>
              <a:defRPr sz="1200" b="1">
                <a:solidFill>
                  <a:srgbClr val="31006F"/>
                </a:solidFill>
              </a:defRPr>
            </a:lvl1pPr>
          </a:lstStyle>
          <a:p>
            <a:pPr lvl="0"/>
            <a:r>
              <a:rPr lang="en-US"/>
              <a:t>Click to edit Master text styles</a:t>
            </a:r>
          </a:p>
        </p:txBody>
      </p:sp>
    </p:spTree>
    <p:extLst>
      <p:ext uri="{BB962C8B-B14F-4D97-AF65-F5344CB8AC3E}">
        <p14:creationId xmlns:p14="http://schemas.microsoft.com/office/powerpoint/2010/main" val="76298788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9_No Image Brand Remot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8FC2B226-9FD2-96B1-EB0C-A18E9FF6A917}"/>
              </a:ext>
            </a:extLst>
          </p:cNvPr>
          <p:cNvSpPr/>
          <p:nvPr/>
        </p:nvSpPr>
        <p:spPr>
          <a:xfrm>
            <a:off x="-12700" y="-114300"/>
            <a:ext cx="12317413" cy="7291388"/>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pic>
        <p:nvPicPr>
          <p:cNvPr id="5" name="Small Slash" descr="A yellow line on a black background&#10;&#10;AI-generated content may be incorrect.">
            <a:extLst>
              <a:ext uri="{FF2B5EF4-FFF2-40B4-BE49-F238E27FC236}">
                <a16:creationId xmlns:a16="http://schemas.microsoft.com/office/drawing/2014/main" id="{72D04E7E-8114-195F-B304-5B1D22335019}"/>
              </a:ext>
            </a:extLst>
          </p:cNvPr>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10294938" y="6484938"/>
            <a:ext cx="204787" cy="314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3">
            <a:extLst>
              <a:ext uri="{FF2B5EF4-FFF2-40B4-BE49-F238E27FC236}">
                <a16:creationId xmlns:a16="http://schemas.microsoft.com/office/drawing/2014/main" id="{8595520C-54B4-1822-279D-19B50705DC95}"/>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414338" y="6427788"/>
            <a:ext cx="3754437" cy="430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414761" y="2099234"/>
            <a:ext cx="10434321" cy="1156728"/>
          </a:xfrm>
        </p:spPr>
        <p:txBody>
          <a:bodyPr anchor="b">
            <a:normAutofit/>
          </a:bodyPr>
          <a:lstStyle>
            <a:lvl1pPr algn="l">
              <a:defRPr sz="3600" b="1">
                <a:solidFill>
                  <a:schemeClr val="bg2">
                    <a:lumMod val="20000"/>
                    <a:lumOff val="80000"/>
                  </a:schemeClr>
                </a:solidFill>
                <a:latin typeface="Calibri" panose="020F0502020204030204" pitchFamily="34" charset="0"/>
                <a:cs typeface="Calibri" panose="020F0502020204030204" pitchFamily="34" charset="0"/>
              </a:defRPr>
            </a:lvl1pPr>
          </a:lstStyle>
          <a:p>
            <a:r>
              <a:rPr lang="en-US"/>
              <a:t>Click to edit Master title style</a:t>
            </a:r>
            <a:endParaRPr lang="en-US" dirty="0"/>
          </a:p>
        </p:txBody>
      </p:sp>
      <p:sp>
        <p:nvSpPr>
          <p:cNvPr id="3" name="Subtitle 2"/>
          <p:cNvSpPr>
            <a:spLocks noGrp="1"/>
          </p:cNvSpPr>
          <p:nvPr>
            <p:ph type="subTitle" idx="1"/>
          </p:nvPr>
        </p:nvSpPr>
        <p:spPr>
          <a:xfrm>
            <a:off x="414761" y="3429000"/>
            <a:ext cx="10434321" cy="1655762"/>
          </a:xfrm>
        </p:spPr>
        <p:txBody>
          <a:bodyPr>
            <a:normAutofit/>
          </a:bodyPr>
          <a:lstStyle>
            <a:lvl1pPr marL="0" indent="0" algn="l">
              <a:buNone/>
              <a:defRPr sz="2800">
                <a:solidFill>
                  <a:schemeClr val="bg2">
                    <a:lumMod val="20000"/>
                    <a:lumOff val="80000"/>
                  </a:schemeClr>
                </a:solidFill>
                <a:latin typeface="Calibri" panose="020F0502020204030204" pitchFamily="34" charset="0"/>
                <a:cs typeface="Calibri" panose="020F0502020204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Text Placeholder 18"/>
          <p:cNvSpPr>
            <a:spLocks noGrp="1"/>
          </p:cNvSpPr>
          <p:nvPr>
            <p:ph type="body" sz="quarter" idx="10"/>
          </p:nvPr>
        </p:nvSpPr>
        <p:spPr>
          <a:xfrm>
            <a:off x="414761" y="5196702"/>
            <a:ext cx="2489200" cy="396875"/>
          </a:xfrm>
        </p:spPr>
        <p:txBody>
          <a:bodyPr>
            <a:normAutofit/>
          </a:bodyPr>
          <a:lstStyle>
            <a:lvl1pPr marL="0" indent="0">
              <a:buNone/>
              <a:defRPr sz="1800">
                <a:solidFill>
                  <a:schemeClr val="bg2">
                    <a:lumMod val="20000"/>
                    <a:lumOff val="80000"/>
                  </a:schemeClr>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a:t>Click to edit Master text styles</a:t>
            </a:r>
          </a:p>
        </p:txBody>
      </p:sp>
      <p:sp>
        <p:nvSpPr>
          <p:cNvPr id="16" name="Text Placeholder 20"/>
          <p:cNvSpPr>
            <a:spLocks noGrp="1"/>
          </p:cNvSpPr>
          <p:nvPr>
            <p:ph type="body" sz="quarter" idx="11"/>
          </p:nvPr>
        </p:nvSpPr>
        <p:spPr>
          <a:xfrm>
            <a:off x="10555733" y="6537177"/>
            <a:ext cx="1748344" cy="263525"/>
          </a:xfrm>
        </p:spPr>
        <p:txBody>
          <a:bodyPr>
            <a:normAutofit/>
          </a:bodyPr>
          <a:lstStyle>
            <a:lvl1pPr marL="0" indent="0">
              <a:buNone/>
              <a:defRPr sz="1200" b="1">
                <a:solidFill>
                  <a:srgbClr val="FFFFFF"/>
                </a:solidFill>
              </a:defRPr>
            </a:lvl1pPr>
          </a:lstStyle>
          <a:p>
            <a:pPr lvl="0"/>
            <a:r>
              <a:rPr lang="en-US"/>
              <a:t>Click to edit Master text styles</a:t>
            </a:r>
          </a:p>
        </p:txBody>
      </p:sp>
    </p:spTree>
    <p:extLst>
      <p:ext uri="{BB962C8B-B14F-4D97-AF65-F5344CB8AC3E}">
        <p14:creationId xmlns:p14="http://schemas.microsoft.com/office/powerpoint/2010/main" val="180353675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5_No Image Brand Remote">
    <p:spTree>
      <p:nvGrpSpPr>
        <p:cNvPr id="1" name=""/>
        <p:cNvGrpSpPr/>
        <p:nvPr/>
      </p:nvGrpSpPr>
      <p:grpSpPr>
        <a:xfrm>
          <a:off x="0" y="0"/>
          <a:ext cx="0" cy="0"/>
          <a:chOff x="0" y="0"/>
          <a:chExt cx="0" cy="0"/>
        </a:xfrm>
      </p:grpSpPr>
      <p:pic>
        <p:nvPicPr>
          <p:cNvPr id="4" name="Large Yellow Bar" descr="A yellow rectangular object with black border&#10;&#10;AI-generated content may be incorrect.">
            <a:extLst>
              <a:ext uri="{FF2B5EF4-FFF2-40B4-BE49-F238E27FC236}">
                <a16:creationId xmlns:a16="http://schemas.microsoft.com/office/drawing/2014/main" id="{6CF6C6CF-8DCA-13DA-6074-D37E3A12D179}"/>
              </a:ext>
            </a:extLst>
          </p:cNvPr>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1588" y="1460500"/>
            <a:ext cx="2544762" cy="354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Gradient Bar">
            <a:extLst>
              <a:ext uri="{FF2B5EF4-FFF2-40B4-BE49-F238E27FC236}">
                <a16:creationId xmlns:a16="http://schemas.microsoft.com/office/drawing/2014/main" id="{A87DFFF0-311E-116F-D517-FEFA2094823B}"/>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9525" y="6059488"/>
            <a:ext cx="12211050" cy="808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UW Medicine Logo" descr="A black and white logo&#10;&#10;AI-generated content may be incorrect.">
            <a:extLst>
              <a:ext uri="{FF2B5EF4-FFF2-40B4-BE49-F238E27FC236}">
                <a16:creationId xmlns:a16="http://schemas.microsoft.com/office/drawing/2014/main" id="{07E2FBDD-DFA1-B339-A574-FE737B5CDEE9}"/>
              </a:ext>
            </a:extLst>
          </p:cNvPr>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414338" y="6181725"/>
            <a:ext cx="1987550" cy="608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414761" y="2099234"/>
            <a:ext cx="10434321" cy="1156728"/>
          </a:xfrm>
        </p:spPr>
        <p:txBody>
          <a:bodyPr anchor="b">
            <a:normAutofit/>
          </a:bodyPr>
          <a:lstStyle>
            <a:lvl1pPr algn="l">
              <a:defRPr sz="3600" b="1">
                <a:solidFill>
                  <a:schemeClr val="tx1"/>
                </a:solidFill>
                <a:latin typeface="Calibri" panose="020F0502020204030204" pitchFamily="34" charset="0"/>
                <a:cs typeface="Calibri" panose="020F0502020204030204" pitchFamily="34" charset="0"/>
              </a:defRPr>
            </a:lvl1pPr>
          </a:lstStyle>
          <a:p>
            <a:r>
              <a:rPr lang="en-US"/>
              <a:t>Click to edit Master title style</a:t>
            </a:r>
            <a:endParaRPr lang="en-US" dirty="0"/>
          </a:p>
        </p:txBody>
      </p:sp>
      <p:sp>
        <p:nvSpPr>
          <p:cNvPr id="3" name="Subtitle 2"/>
          <p:cNvSpPr>
            <a:spLocks noGrp="1"/>
          </p:cNvSpPr>
          <p:nvPr>
            <p:ph type="subTitle" idx="1"/>
          </p:nvPr>
        </p:nvSpPr>
        <p:spPr>
          <a:xfrm>
            <a:off x="414761" y="3429000"/>
            <a:ext cx="10434321" cy="1655762"/>
          </a:xfrm>
        </p:spPr>
        <p:txBody>
          <a:bodyPr>
            <a:normAutofit/>
          </a:bodyPr>
          <a:lstStyle>
            <a:lvl1pPr marL="0" indent="0" algn="l">
              <a:buNone/>
              <a:defRPr sz="2800">
                <a:solidFill>
                  <a:schemeClr val="tx1"/>
                </a:solidFill>
                <a:latin typeface="Calibri" panose="020F0502020204030204" pitchFamily="34" charset="0"/>
                <a:cs typeface="Calibri" panose="020F0502020204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Text Placeholder 18"/>
          <p:cNvSpPr>
            <a:spLocks noGrp="1"/>
          </p:cNvSpPr>
          <p:nvPr>
            <p:ph type="body" sz="quarter" idx="10"/>
          </p:nvPr>
        </p:nvSpPr>
        <p:spPr>
          <a:xfrm>
            <a:off x="414761" y="5196702"/>
            <a:ext cx="2489200" cy="396875"/>
          </a:xfrm>
        </p:spPr>
        <p:txBody>
          <a:bodyPr>
            <a:normAutofit/>
          </a:bodyPr>
          <a:lstStyle>
            <a:lvl1pPr marL="0" indent="0">
              <a:buNone/>
              <a:defRPr sz="1800">
                <a:solidFill>
                  <a:schemeClr val="tx1"/>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a:t>Click to edit Master text styles</a:t>
            </a:r>
          </a:p>
        </p:txBody>
      </p:sp>
      <p:sp>
        <p:nvSpPr>
          <p:cNvPr id="15" name="Text Placeholder 20"/>
          <p:cNvSpPr>
            <a:spLocks noGrp="1"/>
          </p:cNvSpPr>
          <p:nvPr>
            <p:ph type="body" sz="quarter" idx="12"/>
          </p:nvPr>
        </p:nvSpPr>
        <p:spPr>
          <a:xfrm>
            <a:off x="334377" y="1550194"/>
            <a:ext cx="1748344" cy="263525"/>
          </a:xfrm>
        </p:spPr>
        <p:txBody>
          <a:bodyPr>
            <a:normAutofit/>
          </a:bodyPr>
          <a:lstStyle>
            <a:lvl1pPr marL="0" indent="0">
              <a:buNone/>
              <a:defRPr sz="1200" b="1">
                <a:solidFill>
                  <a:srgbClr val="31006F"/>
                </a:solidFill>
              </a:defRPr>
            </a:lvl1pPr>
          </a:lstStyle>
          <a:p>
            <a:pPr lvl="0"/>
            <a:r>
              <a:rPr lang="en-US"/>
              <a:t>Click to edit Master text styles</a:t>
            </a:r>
          </a:p>
        </p:txBody>
      </p:sp>
    </p:spTree>
    <p:extLst>
      <p:ext uri="{BB962C8B-B14F-4D97-AF65-F5344CB8AC3E}">
        <p14:creationId xmlns:p14="http://schemas.microsoft.com/office/powerpoint/2010/main" val="306174309"/>
      </p:ext>
    </p:extLst>
  </p:cSld>
  <p:clrMapOvr>
    <a:masterClrMapping/>
  </p:clrMapOvr>
  <p:transition spd="slow"/>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7_No Image Brand Remote">
    <p:spTree>
      <p:nvGrpSpPr>
        <p:cNvPr id="1" name=""/>
        <p:cNvGrpSpPr/>
        <p:nvPr/>
      </p:nvGrpSpPr>
      <p:grpSpPr>
        <a:xfrm>
          <a:off x="0" y="0"/>
          <a:ext cx="0" cy="0"/>
          <a:chOff x="0" y="0"/>
          <a:chExt cx="0" cy="0"/>
        </a:xfrm>
      </p:grpSpPr>
      <p:pic>
        <p:nvPicPr>
          <p:cNvPr id="4" name="Large Yellow Bar" descr="A yellow rectangular object with black border&#10;&#10;AI-generated content may be incorrect.">
            <a:extLst>
              <a:ext uri="{FF2B5EF4-FFF2-40B4-BE49-F238E27FC236}">
                <a16:creationId xmlns:a16="http://schemas.microsoft.com/office/drawing/2014/main" id="{C20C346E-4810-A3D2-D8A9-DC129B3489BB}"/>
              </a:ext>
            </a:extLst>
          </p:cNvPr>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1588" y="1460500"/>
            <a:ext cx="2544762" cy="354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Gradient Bar">
            <a:extLst>
              <a:ext uri="{FF2B5EF4-FFF2-40B4-BE49-F238E27FC236}">
                <a16:creationId xmlns:a16="http://schemas.microsoft.com/office/drawing/2014/main" id="{6C8F6761-4740-C617-F9C1-084374A64D21}"/>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9525" y="6059488"/>
            <a:ext cx="12211050" cy="808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3">
            <a:extLst>
              <a:ext uri="{FF2B5EF4-FFF2-40B4-BE49-F238E27FC236}">
                <a16:creationId xmlns:a16="http://schemas.microsoft.com/office/drawing/2014/main" id="{84FF6453-33A3-71CD-D178-C62D4B66FD02}"/>
              </a:ext>
            </a:extLst>
          </p:cNvPr>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306388" y="6248400"/>
            <a:ext cx="3754437" cy="430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414761" y="2099234"/>
            <a:ext cx="10434321" cy="1156728"/>
          </a:xfrm>
        </p:spPr>
        <p:txBody>
          <a:bodyPr anchor="b">
            <a:normAutofit/>
          </a:bodyPr>
          <a:lstStyle>
            <a:lvl1pPr algn="l">
              <a:defRPr sz="3600" b="1">
                <a:solidFill>
                  <a:schemeClr val="tx1"/>
                </a:solidFill>
                <a:latin typeface="Calibri" panose="020F0502020204030204" pitchFamily="34" charset="0"/>
                <a:cs typeface="Calibri" panose="020F0502020204030204" pitchFamily="34" charset="0"/>
              </a:defRPr>
            </a:lvl1pPr>
          </a:lstStyle>
          <a:p>
            <a:r>
              <a:rPr lang="en-US"/>
              <a:t>Click to edit Master title style</a:t>
            </a:r>
            <a:endParaRPr lang="en-US" dirty="0"/>
          </a:p>
        </p:txBody>
      </p:sp>
      <p:sp>
        <p:nvSpPr>
          <p:cNvPr id="3" name="Subtitle 2"/>
          <p:cNvSpPr>
            <a:spLocks noGrp="1"/>
          </p:cNvSpPr>
          <p:nvPr>
            <p:ph type="subTitle" idx="1"/>
          </p:nvPr>
        </p:nvSpPr>
        <p:spPr>
          <a:xfrm>
            <a:off x="414761" y="3429000"/>
            <a:ext cx="10434321" cy="1655762"/>
          </a:xfrm>
        </p:spPr>
        <p:txBody>
          <a:bodyPr>
            <a:normAutofit/>
          </a:bodyPr>
          <a:lstStyle>
            <a:lvl1pPr marL="0" indent="0" algn="l">
              <a:buNone/>
              <a:defRPr sz="2800">
                <a:solidFill>
                  <a:schemeClr val="tx1"/>
                </a:solidFill>
                <a:latin typeface="Calibri" panose="020F0502020204030204" pitchFamily="34" charset="0"/>
                <a:cs typeface="Calibri" panose="020F0502020204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Text Placeholder 18"/>
          <p:cNvSpPr>
            <a:spLocks noGrp="1"/>
          </p:cNvSpPr>
          <p:nvPr>
            <p:ph type="body" sz="quarter" idx="10"/>
          </p:nvPr>
        </p:nvSpPr>
        <p:spPr>
          <a:xfrm>
            <a:off x="414761" y="5196702"/>
            <a:ext cx="2489200" cy="396875"/>
          </a:xfrm>
        </p:spPr>
        <p:txBody>
          <a:bodyPr>
            <a:normAutofit/>
          </a:bodyPr>
          <a:lstStyle>
            <a:lvl1pPr marL="0" indent="0">
              <a:buNone/>
              <a:defRPr sz="1800">
                <a:solidFill>
                  <a:schemeClr val="tx1"/>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a:t>Click to edit Master text styles</a:t>
            </a:r>
          </a:p>
        </p:txBody>
      </p:sp>
      <p:sp>
        <p:nvSpPr>
          <p:cNvPr id="15" name="Text Placeholder 20"/>
          <p:cNvSpPr>
            <a:spLocks noGrp="1"/>
          </p:cNvSpPr>
          <p:nvPr>
            <p:ph type="body" sz="quarter" idx="12"/>
          </p:nvPr>
        </p:nvSpPr>
        <p:spPr>
          <a:xfrm>
            <a:off x="334377" y="1550194"/>
            <a:ext cx="1748344" cy="263525"/>
          </a:xfrm>
        </p:spPr>
        <p:txBody>
          <a:bodyPr>
            <a:normAutofit/>
          </a:bodyPr>
          <a:lstStyle>
            <a:lvl1pPr marL="0" indent="0">
              <a:buNone/>
              <a:defRPr sz="1200" b="1">
                <a:solidFill>
                  <a:srgbClr val="31006F"/>
                </a:solidFill>
              </a:defRPr>
            </a:lvl1pPr>
          </a:lstStyle>
          <a:p>
            <a:pPr lvl="0"/>
            <a:r>
              <a:rPr lang="en-US"/>
              <a:t>Click to edit Master text styles</a:t>
            </a:r>
          </a:p>
        </p:txBody>
      </p:sp>
    </p:spTree>
    <p:extLst>
      <p:ext uri="{BB962C8B-B14F-4D97-AF65-F5344CB8AC3E}">
        <p14:creationId xmlns:p14="http://schemas.microsoft.com/office/powerpoint/2010/main" val="68866878"/>
      </p:ext>
    </p:extLst>
  </p:cSld>
  <p:clrMapOvr>
    <a:masterClrMapping/>
  </p:clrMapOvr>
  <p:transition spd="slow"/>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pic>
        <p:nvPicPr>
          <p:cNvPr id="2" name="Purple Banner" descr="A purple and black gradient&#10;&#10;AI-generated content may be incorrect.">
            <a:extLst>
              <a:ext uri="{FF2B5EF4-FFF2-40B4-BE49-F238E27FC236}">
                <a16:creationId xmlns:a16="http://schemas.microsoft.com/office/drawing/2014/main" id="{BCB6ABF5-B829-E603-1321-6890A8F9F502}"/>
              </a:ext>
            </a:extLst>
          </p:cNvPr>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373063" y="0"/>
            <a:ext cx="5207000" cy="5880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Rectangle 2">
            <a:extLst>
              <a:ext uri="{FF2B5EF4-FFF2-40B4-BE49-F238E27FC236}">
                <a16:creationId xmlns:a16="http://schemas.microsoft.com/office/drawing/2014/main" id="{5E38F145-4310-FCA2-287D-0E75A2804527}"/>
              </a:ext>
            </a:extLst>
          </p:cNvPr>
          <p:cNvSpPr/>
          <p:nvPr/>
        </p:nvSpPr>
        <p:spPr>
          <a:xfrm>
            <a:off x="655638" y="1477963"/>
            <a:ext cx="506412" cy="61912"/>
          </a:xfrm>
          <a:custGeom>
            <a:avLst/>
            <a:gdLst>
              <a:gd name="connsiteX0" fmla="*/ 0 w 522486"/>
              <a:gd name="connsiteY0" fmla="*/ 0 h 77345"/>
              <a:gd name="connsiteX1" fmla="*/ 522486 w 522486"/>
              <a:gd name="connsiteY1" fmla="*/ 0 h 77345"/>
              <a:gd name="connsiteX2" fmla="*/ 522486 w 522486"/>
              <a:gd name="connsiteY2" fmla="*/ 77345 h 77345"/>
              <a:gd name="connsiteX3" fmla="*/ 0 w 522486"/>
              <a:gd name="connsiteY3" fmla="*/ 77345 h 77345"/>
              <a:gd name="connsiteX4" fmla="*/ 0 w 522486"/>
              <a:gd name="connsiteY4" fmla="*/ 0 h 77345"/>
              <a:gd name="connsiteX0" fmla="*/ 0 w 522486"/>
              <a:gd name="connsiteY0" fmla="*/ 0 h 77345"/>
              <a:gd name="connsiteX1" fmla="*/ 522486 w 522486"/>
              <a:gd name="connsiteY1" fmla="*/ 0 h 77345"/>
              <a:gd name="connsiteX2" fmla="*/ 462161 w 522486"/>
              <a:gd name="connsiteY2" fmla="*/ 77345 h 77345"/>
              <a:gd name="connsiteX3" fmla="*/ 0 w 522486"/>
              <a:gd name="connsiteY3" fmla="*/ 77345 h 77345"/>
              <a:gd name="connsiteX4" fmla="*/ 0 w 522486"/>
              <a:gd name="connsiteY4" fmla="*/ 0 h 77345"/>
              <a:gd name="connsiteX0" fmla="*/ 0 w 522486"/>
              <a:gd name="connsiteY0" fmla="*/ 0 h 77345"/>
              <a:gd name="connsiteX1" fmla="*/ 522486 w 522486"/>
              <a:gd name="connsiteY1" fmla="*/ 0 h 77345"/>
              <a:gd name="connsiteX2" fmla="*/ 481211 w 522486"/>
              <a:gd name="connsiteY2" fmla="*/ 77345 h 77345"/>
              <a:gd name="connsiteX3" fmla="*/ 0 w 522486"/>
              <a:gd name="connsiteY3" fmla="*/ 77345 h 77345"/>
              <a:gd name="connsiteX4" fmla="*/ 0 w 522486"/>
              <a:gd name="connsiteY4" fmla="*/ 0 h 77345"/>
              <a:gd name="connsiteX0" fmla="*/ 0 w 522486"/>
              <a:gd name="connsiteY0" fmla="*/ 0 h 77345"/>
              <a:gd name="connsiteX1" fmla="*/ 522486 w 522486"/>
              <a:gd name="connsiteY1" fmla="*/ 0 h 77345"/>
              <a:gd name="connsiteX2" fmla="*/ 487561 w 522486"/>
              <a:gd name="connsiteY2" fmla="*/ 77345 h 77345"/>
              <a:gd name="connsiteX3" fmla="*/ 0 w 522486"/>
              <a:gd name="connsiteY3" fmla="*/ 77345 h 77345"/>
              <a:gd name="connsiteX4" fmla="*/ 0 w 522486"/>
              <a:gd name="connsiteY4" fmla="*/ 0 h 77345"/>
              <a:gd name="connsiteX0" fmla="*/ 0 w 522486"/>
              <a:gd name="connsiteY0" fmla="*/ 0 h 77345"/>
              <a:gd name="connsiteX1" fmla="*/ 522486 w 522486"/>
              <a:gd name="connsiteY1" fmla="*/ 0 h 77345"/>
              <a:gd name="connsiteX2" fmla="*/ 506611 w 522486"/>
              <a:gd name="connsiteY2" fmla="*/ 77345 h 77345"/>
              <a:gd name="connsiteX3" fmla="*/ 0 w 522486"/>
              <a:gd name="connsiteY3" fmla="*/ 77345 h 77345"/>
              <a:gd name="connsiteX4" fmla="*/ 0 w 522486"/>
              <a:gd name="connsiteY4" fmla="*/ 0 h 77345"/>
              <a:gd name="connsiteX0" fmla="*/ 0 w 528836"/>
              <a:gd name="connsiteY0" fmla="*/ 0 h 77345"/>
              <a:gd name="connsiteX1" fmla="*/ 528836 w 528836"/>
              <a:gd name="connsiteY1" fmla="*/ 0 h 77345"/>
              <a:gd name="connsiteX2" fmla="*/ 506611 w 528836"/>
              <a:gd name="connsiteY2" fmla="*/ 77345 h 77345"/>
              <a:gd name="connsiteX3" fmla="*/ 0 w 528836"/>
              <a:gd name="connsiteY3" fmla="*/ 77345 h 77345"/>
              <a:gd name="connsiteX4" fmla="*/ 0 w 528836"/>
              <a:gd name="connsiteY4" fmla="*/ 0 h 77345"/>
              <a:gd name="connsiteX0" fmla="*/ 0 w 538361"/>
              <a:gd name="connsiteY0" fmla="*/ 0 h 77345"/>
              <a:gd name="connsiteX1" fmla="*/ 538361 w 538361"/>
              <a:gd name="connsiteY1" fmla="*/ 0 h 77345"/>
              <a:gd name="connsiteX2" fmla="*/ 506611 w 538361"/>
              <a:gd name="connsiteY2" fmla="*/ 77345 h 77345"/>
              <a:gd name="connsiteX3" fmla="*/ 0 w 538361"/>
              <a:gd name="connsiteY3" fmla="*/ 77345 h 77345"/>
              <a:gd name="connsiteX4" fmla="*/ 0 w 538361"/>
              <a:gd name="connsiteY4" fmla="*/ 0 h 77345"/>
              <a:gd name="connsiteX0" fmla="*/ 0 w 538361"/>
              <a:gd name="connsiteY0" fmla="*/ 0 h 77345"/>
              <a:gd name="connsiteX1" fmla="*/ 538361 w 538361"/>
              <a:gd name="connsiteY1" fmla="*/ 0 h 77345"/>
              <a:gd name="connsiteX2" fmla="*/ 522486 w 538361"/>
              <a:gd name="connsiteY2" fmla="*/ 77345 h 77345"/>
              <a:gd name="connsiteX3" fmla="*/ 0 w 538361"/>
              <a:gd name="connsiteY3" fmla="*/ 77345 h 77345"/>
              <a:gd name="connsiteX4" fmla="*/ 0 w 538361"/>
              <a:gd name="connsiteY4" fmla="*/ 0 h 77345"/>
              <a:gd name="connsiteX0" fmla="*/ 0 w 538361"/>
              <a:gd name="connsiteY0" fmla="*/ 0 h 77345"/>
              <a:gd name="connsiteX1" fmla="*/ 538361 w 538361"/>
              <a:gd name="connsiteY1" fmla="*/ 0 h 77345"/>
              <a:gd name="connsiteX2" fmla="*/ 519311 w 538361"/>
              <a:gd name="connsiteY2" fmla="*/ 77345 h 77345"/>
              <a:gd name="connsiteX3" fmla="*/ 0 w 538361"/>
              <a:gd name="connsiteY3" fmla="*/ 77345 h 77345"/>
              <a:gd name="connsiteX4" fmla="*/ 0 w 538361"/>
              <a:gd name="connsiteY4" fmla="*/ 0 h 773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38361" h="77345">
                <a:moveTo>
                  <a:pt x="0" y="0"/>
                </a:moveTo>
                <a:lnTo>
                  <a:pt x="538361" y="0"/>
                </a:lnTo>
                <a:lnTo>
                  <a:pt x="519311" y="77345"/>
                </a:lnTo>
                <a:lnTo>
                  <a:pt x="0" y="77345"/>
                </a:lnTo>
                <a:lnTo>
                  <a:pt x="0" y="0"/>
                </a:lnTo>
                <a:close/>
              </a:path>
            </a:pathLst>
          </a:custGeom>
          <a:solidFill>
            <a:srgbClr val="F8BF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5" name="TextBox 3">
            <a:extLst>
              <a:ext uri="{FF2B5EF4-FFF2-40B4-BE49-F238E27FC236}">
                <a16:creationId xmlns:a16="http://schemas.microsoft.com/office/drawing/2014/main" id="{08FF03A5-CE6B-29E5-0176-051DC2C4C3EC}"/>
              </a:ext>
            </a:extLst>
          </p:cNvPr>
          <p:cNvSpPr txBox="1">
            <a:spLocks noChangeArrowheads="1"/>
          </p:cNvSpPr>
          <p:nvPr/>
        </p:nvSpPr>
        <p:spPr bwMode="auto">
          <a:xfrm>
            <a:off x="363538" y="6413500"/>
            <a:ext cx="6099175"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ptos" panose="020B0004020202020204" pitchFamily="34" charset="0"/>
              </a:defRPr>
            </a:lvl1pPr>
            <a:lvl2pPr marL="742950" indent="-285750">
              <a:defRPr>
                <a:solidFill>
                  <a:schemeClr val="tx1"/>
                </a:solidFill>
                <a:latin typeface="Aptos" panose="020B0004020202020204" pitchFamily="34" charset="0"/>
              </a:defRPr>
            </a:lvl2pPr>
            <a:lvl3pPr marL="1143000" indent="-228600">
              <a:defRPr>
                <a:solidFill>
                  <a:schemeClr val="tx1"/>
                </a:solidFill>
                <a:latin typeface="Aptos" panose="020B0004020202020204" pitchFamily="34" charset="0"/>
              </a:defRPr>
            </a:lvl3pPr>
            <a:lvl4pPr marL="1600200" indent="-228600">
              <a:defRPr>
                <a:solidFill>
                  <a:schemeClr val="tx1"/>
                </a:solidFill>
                <a:latin typeface="Aptos" panose="020B0004020202020204" pitchFamily="34" charset="0"/>
              </a:defRPr>
            </a:lvl4pPr>
            <a:lvl5pPr marL="2057400" indent="-228600">
              <a:defRPr>
                <a:solidFill>
                  <a:schemeClr val="tx1"/>
                </a:solidFill>
                <a:latin typeface="Aptos" panose="020B0004020202020204" pitchFamily="34" charset="0"/>
              </a:defRPr>
            </a:lvl5pPr>
            <a:lvl6pPr marL="2514600" indent="-228600" eaLnBrk="0" fontAlgn="base" hangingPunct="0">
              <a:spcBef>
                <a:spcPct val="0"/>
              </a:spcBef>
              <a:spcAft>
                <a:spcPct val="0"/>
              </a:spcAft>
              <a:defRPr>
                <a:solidFill>
                  <a:schemeClr val="tx1"/>
                </a:solidFill>
                <a:latin typeface="Aptos" panose="020B0004020202020204" pitchFamily="34" charset="0"/>
              </a:defRPr>
            </a:lvl6pPr>
            <a:lvl7pPr marL="2971800" indent="-228600" eaLnBrk="0" fontAlgn="base" hangingPunct="0">
              <a:spcBef>
                <a:spcPct val="0"/>
              </a:spcBef>
              <a:spcAft>
                <a:spcPct val="0"/>
              </a:spcAft>
              <a:defRPr>
                <a:solidFill>
                  <a:schemeClr val="tx1"/>
                </a:solidFill>
                <a:latin typeface="Aptos" panose="020B0004020202020204" pitchFamily="34" charset="0"/>
              </a:defRPr>
            </a:lvl7pPr>
            <a:lvl8pPr marL="3429000" indent="-228600" eaLnBrk="0" fontAlgn="base" hangingPunct="0">
              <a:spcBef>
                <a:spcPct val="0"/>
              </a:spcBef>
              <a:spcAft>
                <a:spcPct val="0"/>
              </a:spcAft>
              <a:defRPr>
                <a:solidFill>
                  <a:schemeClr val="tx1"/>
                </a:solidFill>
                <a:latin typeface="Aptos" panose="020B0004020202020204" pitchFamily="34" charset="0"/>
              </a:defRPr>
            </a:lvl8pPr>
            <a:lvl9pPr marL="3886200" indent="-228600" eaLnBrk="0" fontAlgn="base" hangingPunct="0">
              <a:spcBef>
                <a:spcPct val="0"/>
              </a:spcBef>
              <a:spcAft>
                <a:spcPct val="0"/>
              </a:spcAft>
              <a:defRPr>
                <a:solidFill>
                  <a:schemeClr val="tx1"/>
                </a:solidFill>
                <a:latin typeface="Aptos" panose="020B0004020202020204" pitchFamily="34" charset="0"/>
              </a:defRPr>
            </a:lvl9pPr>
          </a:lstStyle>
          <a:p>
            <a:r>
              <a:rPr lang="en-US" altLang="en-US" sz="1200">
                <a:solidFill>
                  <a:srgbClr val="566069"/>
                </a:solidFill>
                <a:latin typeface="Encode Sans Normal Light" panose="02000000000000000000" pitchFamily="2" charset="77"/>
              </a:rPr>
              <a:t>CONFIDENTIAL - DO NOT DISTRIBUTE</a:t>
            </a:r>
          </a:p>
        </p:txBody>
      </p:sp>
      <p:pic>
        <p:nvPicPr>
          <p:cNvPr id="6" name="Picture 4">
            <a:extLst>
              <a:ext uri="{FF2B5EF4-FFF2-40B4-BE49-F238E27FC236}">
                <a16:creationId xmlns:a16="http://schemas.microsoft.com/office/drawing/2014/main" id="{2800E2E3-98FF-BE32-44C2-A465565F1B2B}"/>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8421688" y="6367463"/>
            <a:ext cx="3330575" cy="38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a:xfrm>
            <a:off x="524435" y="2164975"/>
            <a:ext cx="4935071" cy="4011987"/>
          </a:xfrm>
        </p:spPr>
        <p:txBody>
          <a:bodyPr/>
          <a:lstStyle>
            <a:lvl1pPr>
              <a:defRPr>
                <a:solidFill>
                  <a:srgbClr val="FFFFFF"/>
                </a:solidFill>
              </a:defRPr>
            </a:lvl1pPr>
            <a:lvl2pPr>
              <a:defRPr>
                <a:solidFill>
                  <a:srgbClr val="FFFFFF"/>
                </a:solidFill>
              </a:defRPr>
            </a:lvl2pPr>
            <a:lvl3pPr>
              <a:defRPr>
                <a:solidFill>
                  <a:srgbClr val="FFFFFF"/>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p:txBody>
      </p:sp>
      <p:sp>
        <p:nvSpPr>
          <p:cNvPr id="10" name="Content Placeholder 2"/>
          <p:cNvSpPr>
            <a:spLocks noGrp="1"/>
          </p:cNvSpPr>
          <p:nvPr>
            <p:ph idx="10"/>
          </p:nvPr>
        </p:nvSpPr>
        <p:spPr>
          <a:xfrm>
            <a:off x="6051177" y="1825625"/>
            <a:ext cx="5096435"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Title 10"/>
          <p:cNvSpPr>
            <a:spLocks noGrp="1"/>
          </p:cNvSpPr>
          <p:nvPr>
            <p:ph type="title"/>
          </p:nvPr>
        </p:nvSpPr>
        <p:spPr/>
        <p:txBody>
          <a:bodyPr/>
          <a:lstStyle>
            <a:lvl1pPr>
              <a:defRPr>
                <a:solidFill>
                  <a:srgbClr val="FFFFFF"/>
                </a:solidFill>
              </a:defRPr>
            </a:lvl1pPr>
          </a:lstStyle>
          <a:p>
            <a:r>
              <a:rPr lang="en-US"/>
              <a:t>Click to edit Master title style</a:t>
            </a:r>
            <a:endParaRPr lang="en-US" dirty="0"/>
          </a:p>
        </p:txBody>
      </p:sp>
    </p:spTree>
    <p:extLst>
      <p:ext uri="{BB962C8B-B14F-4D97-AF65-F5344CB8AC3E}">
        <p14:creationId xmlns:p14="http://schemas.microsoft.com/office/powerpoint/2010/main" val="342491821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2_Title and Content">
    <p:spTree>
      <p:nvGrpSpPr>
        <p:cNvPr id="1" name=""/>
        <p:cNvGrpSpPr/>
        <p:nvPr/>
      </p:nvGrpSpPr>
      <p:grpSpPr>
        <a:xfrm>
          <a:off x="0" y="0"/>
          <a:ext cx="0" cy="0"/>
          <a:chOff x="0" y="0"/>
          <a:chExt cx="0" cy="0"/>
        </a:xfrm>
      </p:grpSpPr>
      <p:pic>
        <p:nvPicPr>
          <p:cNvPr id="4" name="Grey Banner" descr="A black and grey background&#10;&#10;AI-generated content may be incorrect.">
            <a:extLst>
              <a:ext uri="{FF2B5EF4-FFF2-40B4-BE49-F238E27FC236}">
                <a16:creationId xmlns:a16="http://schemas.microsoft.com/office/drawing/2014/main" id="{B6F9ADA4-369C-24F6-3B53-CF4B9DBC3BFF}"/>
              </a:ext>
            </a:extLst>
          </p:cNvPr>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373063" y="0"/>
            <a:ext cx="5207000" cy="5880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2">
            <a:extLst>
              <a:ext uri="{FF2B5EF4-FFF2-40B4-BE49-F238E27FC236}">
                <a16:creationId xmlns:a16="http://schemas.microsoft.com/office/drawing/2014/main" id="{F895CE38-507F-BD40-C924-9EF0709153D0}"/>
              </a:ext>
            </a:extLst>
          </p:cNvPr>
          <p:cNvSpPr/>
          <p:nvPr/>
        </p:nvSpPr>
        <p:spPr>
          <a:xfrm>
            <a:off x="655638" y="1477963"/>
            <a:ext cx="506412" cy="61912"/>
          </a:xfrm>
          <a:custGeom>
            <a:avLst/>
            <a:gdLst>
              <a:gd name="connsiteX0" fmla="*/ 0 w 522486"/>
              <a:gd name="connsiteY0" fmla="*/ 0 h 77345"/>
              <a:gd name="connsiteX1" fmla="*/ 522486 w 522486"/>
              <a:gd name="connsiteY1" fmla="*/ 0 h 77345"/>
              <a:gd name="connsiteX2" fmla="*/ 522486 w 522486"/>
              <a:gd name="connsiteY2" fmla="*/ 77345 h 77345"/>
              <a:gd name="connsiteX3" fmla="*/ 0 w 522486"/>
              <a:gd name="connsiteY3" fmla="*/ 77345 h 77345"/>
              <a:gd name="connsiteX4" fmla="*/ 0 w 522486"/>
              <a:gd name="connsiteY4" fmla="*/ 0 h 77345"/>
              <a:gd name="connsiteX0" fmla="*/ 0 w 522486"/>
              <a:gd name="connsiteY0" fmla="*/ 0 h 77345"/>
              <a:gd name="connsiteX1" fmla="*/ 522486 w 522486"/>
              <a:gd name="connsiteY1" fmla="*/ 0 h 77345"/>
              <a:gd name="connsiteX2" fmla="*/ 462161 w 522486"/>
              <a:gd name="connsiteY2" fmla="*/ 77345 h 77345"/>
              <a:gd name="connsiteX3" fmla="*/ 0 w 522486"/>
              <a:gd name="connsiteY3" fmla="*/ 77345 h 77345"/>
              <a:gd name="connsiteX4" fmla="*/ 0 w 522486"/>
              <a:gd name="connsiteY4" fmla="*/ 0 h 77345"/>
              <a:gd name="connsiteX0" fmla="*/ 0 w 522486"/>
              <a:gd name="connsiteY0" fmla="*/ 0 h 77345"/>
              <a:gd name="connsiteX1" fmla="*/ 522486 w 522486"/>
              <a:gd name="connsiteY1" fmla="*/ 0 h 77345"/>
              <a:gd name="connsiteX2" fmla="*/ 481211 w 522486"/>
              <a:gd name="connsiteY2" fmla="*/ 77345 h 77345"/>
              <a:gd name="connsiteX3" fmla="*/ 0 w 522486"/>
              <a:gd name="connsiteY3" fmla="*/ 77345 h 77345"/>
              <a:gd name="connsiteX4" fmla="*/ 0 w 522486"/>
              <a:gd name="connsiteY4" fmla="*/ 0 h 77345"/>
              <a:gd name="connsiteX0" fmla="*/ 0 w 522486"/>
              <a:gd name="connsiteY0" fmla="*/ 0 h 77345"/>
              <a:gd name="connsiteX1" fmla="*/ 522486 w 522486"/>
              <a:gd name="connsiteY1" fmla="*/ 0 h 77345"/>
              <a:gd name="connsiteX2" fmla="*/ 487561 w 522486"/>
              <a:gd name="connsiteY2" fmla="*/ 77345 h 77345"/>
              <a:gd name="connsiteX3" fmla="*/ 0 w 522486"/>
              <a:gd name="connsiteY3" fmla="*/ 77345 h 77345"/>
              <a:gd name="connsiteX4" fmla="*/ 0 w 522486"/>
              <a:gd name="connsiteY4" fmla="*/ 0 h 77345"/>
              <a:gd name="connsiteX0" fmla="*/ 0 w 522486"/>
              <a:gd name="connsiteY0" fmla="*/ 0 h 77345"/>
              <a:gd name="connsiteX1" fmla="*/ 522486 w 522486"/>
              <a:gd name="connsiteY1" fmla="*/ 0 h 77345"/>
              <a:gd name="connsiteX2" fmla="*/ 506611 w 522486"/>
              <a:gd name="connsiteY2" fmla="*/ 77345 h 77345"/>
              <a:gd name="connsiteX3" fmla="*/ 0 w 522486"/>
              <a:gd name="connsiteY3" fmla="*/ 77345 h 77345"/>
              <a:gd name="connsiteX4" fmla="*/ 0 w 522486"/>
              <a:gd name="connsiteY4" fmla="*/ 0 h 77345"/>
              <a:gd name="connsiteX0" fmla="*/ 0 w 528836"/>
              <a:gd name="connsiteY0" fmla="*/ 0 h 77345"/>
              <a:gd name="connsiteX1" fmla="*/ 528836 w 528836"/>
              <a:gd name="connsiteY1" fmla="*/ 0 h 77345"/>
              <a:gd name="connsiteX2" fmla="*/ 506611 w 528836"/>
              <a:gd name="connsiteY2" fmla="*/ 77345 h 77345"/>
              <a:gd name="connsiteX3" fmla="*/ 0 w 528836"/>
              <a:gd name="connsiteY3" fmla="*/ 77345 h 77345"/>
              <a:gd name="connsiteX4" fmla="*/ 0 w 528836"/>
              <a:gd name="connsiteY4" fmla="*/ 0 h 77345"/>
              <a:gd name="connsiteX0" fmla="*/ 0 w 538361"/>
              <a:gd name="connsiteY0" fmla="*/ 0 h 77345"/>
              <a:gd name="connsiteX1" fmla="*/ 538361 w 538361"/>
              <a:gd name="connsiteY1" fmla="*/ 0 h 77345"/>
              <a:gd name="connsiteX2" fmla="*/ 506611 w 538361"/>
              <a:gd name="connsiteY2" fmla="*/ 77345 h 77345"/>
              <a:gd name="connsiteX3" fmla="*/ 0 w 538361"/>
              <a:gd name="connsiteY3" fmla="*/ 77345 h 77345"/>
              <a:gd name="connsiteX4" fmla="*/ 0 w 538361"/>
              <a:gd name="connsiteY4" fmla="*/ 0 h 77345"/>
              <a:gd name="connsiteX0" fmla="*/ 0 w 538361"/>
              <a:gd name="connsiteY0" fmla="*/ 0 h 77345"/>
              <a:gd name="connsiteX1" fmla="*/ 538361 w 538361"/>
              <a:gd name="connsiteY1" fmla="*/ 0 h 77345"/>
              <a:gd name="connsiteX2" fmla="*/ 522486 w 538361"/>
              <a:gd name="connsiteY2" fmla="*/ 77345 h 77345"/>
              <a:gd name="connsiteX3" fmla="*/ 0 w 538361"/>
              <a:gd name="connsiteY3" fmla="*/ 77345 h 77345"/>
              <a:gd name="connsiteX4" fmla="*/ 0 w 538361"/>
              <a:gd name="connsiteY4" fmla="*/ 0 h 77345"/>
              <a:gd name="connsiteX0" fmla="*/ 0 w 538361"/>
              <a:gd name="connsiteY0" fmla="*/ 0 h 77345"/>
              <a:gd name="connsiteX1" fmla="*/ 538361 w 538361"/>
              <a:gd name="connsiteY1" fmla="*/ 0 h 77345"/>
              <a:gd name="connsiteX2" fmla="*/ 519311 w 538361"/>
              <a:gd name="connsiteY2" fmla="*/ 77345 h 77345"/>
              <a:gd name="connsiteX3" fmla="*/ 0 w 538361"/>
              <a:gd name="connsiteY3" fmla="*/ 77345 h 77345"/>
              <a:gd name="connsiteX4" fmla="*/ 0 w 538361"/>
              <a:gd name="connsiteY4" fmla="*/ 0 h 773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38361" h="77345">
                <a:moveTo>
                  <a:pt x="0" y="0"/>
                </a:moveTo>
                <a:lnTo>
                  <a:pt x="538361" y="0"/>
                </a:lnTo>
                <a:lnTo>
                  <a:pt x="519311" y="77345"/>
                </a:lnTo>
                <a:lnTo>
                  <a:pt x="0" y="77345"/>
                </a:lnTo>
                <a:lnTo>
                  <a:pt x="0" y="0"/>
                </a:lnTo>
                <a:close/>
              </a:path>
            </a:pathLst>
          </a:custGeom>
          <a:solidFill>
            <a:srgbClr val="F8BF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6" name="TextBox 3">
            <a:extLst>
              <a:ext uri="{FF2B5EF4-FFF2-40B4-BE49-F238E27FC236}">
                <a16:creationId xmlns:a16="http://schemas.microsoft.com/office/drawing/2014/main" id="{F4936B7D-FF8C-5633-9EF5-DAFE3F50B8A8}"/>
              </a:ext>
            </a:extLst>
          </p:cNvPr>
          <p:cNvSpPr txBox="1">
            <a:spLocks noChangeArrowheads="1"/>
          </p:cNvSpPr>
          <p:nvPr/>
        </p:nvSpPr>
        <p:spPr bwMode="auto">
          <a:xfrm>
            <a:off x="363538" y="6413500"/>
            <a:ext cx="6099175"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ptos" panose="020B0004020202020204" pitchFamily="34" charset="0"/>
              </a:defRPr>
            </a:lvl1pPr>
            <a:lvl2pPr marL="742950" indent="-285750">
              <a:defRPr>
                <a:solidFill>
                  <a:schemeClr val="tx1"/>
                </a:solidFill>
                <a:latin typeface="Aptos" panose="020B0004020202020204" pitchFamily="34" charset="0"/>
              </a:defRPr>
            </a:lvl2pPr>
            <a:lvl3pPr marL="1143000" indent="-228600">
              <a:defRPr>
                <a:solidFill>
                  <a:schemeClr val="tx1"/>
                </a:solidFill>
                <a:latin typeface="Aptos" panose="020B0004020202020204" pitchFamily="34" charset="0"/>
              </a:defRPr>
            </a:lvl3pPr>
            <a:lvl4pPr marL="1600200" indent="-228600">
              <a:defRPr>
                <a:solidFill>
                  <a:schemeClr val="tx1"/>
                </a:solidFill>
                <a:latin typeface="Aptos" panose="020B0004020202020204" pitchFamily="34" charset="0"/>
              </a:defRPr>
            </a:lvl4pPr>
            <a:lvl5pPr marL="2057400" indent="-228600">
              <a:defRPr>
                <a:solidFill>
                  <a:schemeClr val="tx1"/>
                </a:solidFill>
                <a:latin typeface="Aptos" panose="020B0004020202020204" pitchFamily="34" charset="0"/>
              </a:defRPr>
            </a:lvl5pPr>
            <a:lvl6pPr marL="2514600" indent="-228600" eaLnBrk="0" fontAlgn="base" hangingPunct="0">
              <a:spcBef>
                <a:spcPct val="0"/>
              </a:spcBef>
              <a:spcAft>
                <a:spcPct val="0"/>
              </a:spcAft>
              <a:defRPr>
                <a:solidFill>
                  <a:schemeClr val="tx1"/>
                </a:solidFill>
                <a:latin typeface="Aptos" panose="020B0004020202020204" pitchFamily="34" charset="0"/>
              </a:defRPr>
            </a:lvl6pPr>
            <a:lvl7pPr marL="2971800" indent="-228600" eaLnBrk="0" fontAlgn="base" hangingPunct="0">
              <a:spcBef>
                <a:spcPct val="0"/>
              </a:spcBef>
              <a:spcAft>
                <a:spcPct val="0"/>
              </a:spcAft>
              <a:defRPr>
                <a:solidFill>
                  <a:schemeClr val="tx1"/>
                </a:solidFill>
                <a:latin typeface="Aptos" panose="020B0004020202020204" pitchFamily="34" charset="0"/>
              </a:defRPr>
            </a:lvl7pPr>
            <a:lvl8pPr marL="3429000" indent="-228600" eaLnBrk="0" fontAlgn="base" hangingPunct="0">
              <a:spcBef>
                <a:spcPct val="0"/>
              </a:spcBef>
              <a:spcAft>
                <a:spcPct val="0"/>
              </a:spcAft>
              <a:defRPr>
                <a:solidFill>
                  <a:schemeClr val="tx1"/>
                </a:solidFill>
                <a:latin typeface="Aptos" panose="020B0004020202020204" pitchFamily="34" charset="0"/>
              </a:defRPr>
            </a:lvl8pPr>
            <a:lvl9pPr marL="3886200" indent="-228600" eaLnBrk="0" fontAlgn="base" hangingPunct="0">
              <a:spcBef>
                <a:spcPct val="0"/>
              </a:spcBef>
              <a:spcAft>
                <a:spcPct val="0"/>
              </a:spcAft>
              <a:defRPr>
                <a:solidFill>
                  <a:schemeClr val="tx1"/>
                </a:solidFill>
                <a:latin typeface="Aptos" panose="020B0004020202020204" pitchFamily="34" charset="0"/>
              </a:defRPr>
            </a:lvl9pPr>
          </a:lstStyle>
          <a:p>
            <a:r>
              <a:rPr lang="en-US" altLang="en-US" sz="1200">
                <a:solidFill>
                  <a:srgbClr val="566069"/>
                </a:solidFill>
                <a:latin typeface="Encode Sans Normal Light" panose="02000000000000000000" pitchFamily="2" charset="77"/>
              </a:rPr>
              <a:t>CONFIDENTIAL - DO NOT DISTRIBUTE</a:t>
            </a:r>
          </a:p>
        </p:txBody>
      </p:sp>
      <p:pic>
        <p:nvPicPr>
          <p:cNvPr id="7" name="Picture 4">
            <a:extLst>
              <a:ext uri="{FF2B5EF4-FFF2-40B4-BE49-F238E27FC236}">
                <a16:creationId xmlns:a16="http://schemas.microsoft.com/office/drawing/2014/main" id="{DF28F1A7-991B-7D9E-CB87-B464E74D20FB}"/>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8421688" y="6367463"/>
            <a:ext cx="3330575" cy="38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524435" y="365125"/>
            <a:ext cx="4935071" cy="1325563"/>
          </a:xfrm>
        </p:spPr>
        <p:txBody>
          <a:bodyPr>
            <a:normAutofit/>
          </a:bodyPr>
          <a:lstStyle>
            <a:lvl1pPr>
              <a:defRPr sz="4800" b="1">
                <a:solidFill>
                  <a:srgbClr val="FFFFFF"/>
                </a:solidFill>
              </a:defRPr>
            </a:lvl1pPr>
          </a:lstStyle>
          <a:p>
            <a:pPr lvl="0"/>
            <a:r>
              <a:rPr lang="en-US"/>
              <a:t>Click to edit Master title style</a:t>
            </a:r>
            <a:endParaRPr lang="en-US" dirty="0"/>
          </a:p>
        </p:txBody>
      </p:sp>
      <p:sp>
        <p:nvSpPr>
          <p:cNvPr id="3" name="Content Placeholder 2"/>
          <p:cNvSpPr>
            <a:spLocks noGrp="1"/>
          </p:cNvSpPr>
          <p:nvPr>
            <p:ph idx="1"/>
          </p:nvPr>
        </p:nvSpPr>
        <p:spPr>
          <a:xfrm>
            <a:off x="524435" y="2164975"/>
            <a:ext cx="4935071" cy="4011987"/>
          </a:xfrm>
        </p:spPr>
        <p:txBody>
          <a:bodyPr/>
          <a:lstStyle>
            <a:lvl1pPr>
              <a:defRPr>
                <a:solidFill>
                  <a:srgbClr val="FFFFFF"/>
                </a:solidFill>
              </a:defRPr>
            </a:lvl1pPr>
            <a:lvl2pPr>
              <a:defRPr>
                <a:solidFill>
                  <a:srgbClr val="FFFFFF"/>
                </a:solidFill>
              </a:defRPr>
            </a:lvl2pPr>
            <a:lvl3pPr>
              <a:defRPr>
                <a:solidFill>
                  <a:srgbClr val="FFFFFF"/>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p:txBody>
      </p:sp>
      <p:sp>
        <p:nvSpPr>
          <p:cNvPr id="10" name="Content Placeholder 2"/>
          <p:cNvSpPr>
            <a:spLocks noGrp="1"/>
          </p:cNvSpPr>
          <p:nvPr>
            <p:ph idx="10"/>
          </p:nvPr>
        </p:nvSpPr>
        <p:spPr>
          <a:xfrm>
            <a:off x="6051177" y="1825625"/>
            <a:ext cx="5096435"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40187658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1D4587B4-56D1-C279-39C8-DF644706A9A0}"/>
              </a:ext>
            </a:extLst>
          </p:cNvPr>
          <p:cNvSpPr/>
          <p:nvPr/>
        </p:nvSpPr>
        <p:spPr>
          <a:xfrm rot="10800000">
            <a:off x="-46038" y="-28575"/>
            <a:ext cx="12307888" cy="139700"/>
          </a:xfrm>
          <a:prstGeom prst="rect">
            <a:avLst/>
          </a:prstGeom>
          <a:gradFill>
            <a:gsLst>
              <a:gs pos="33000">
                <a:srgbClr val="35246C"/>
              </a:gs>
              <a:gs pos="100000">
                <a:srgbClr val="77236C"/>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5" name="TextBox 2">
            <a:extLst>
              <a:ext uri="{FF2B5EF4-FFF2-40B4-BE49-F238E27FC236}">
                <a16:creationId xmlns:a16="http://schemas.microsoft.com/office/drawing/2014/main" id="{BE9CD57A-BA8E-7292-B4B1-7E4F7C7E5E49}"/>
              </a:ext>
            </a:extLst>
          </p:cNvPr>
          <p:cNvSpPr txBox="1">
            <a:spLocks noChangeArrowheads="1"/>
          </p:cNvSpPr>
          <p:nvPr/>
        </p:nvSpPr>
        <p:spPr bwMode="auto">
          <a:xfrm>
            <a:off x="363538" y="6413500"/>
            <a:ext cx="6099175"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ptos" panose="020B0004020202020204" pitchFamily="34" charset="0"/>
              </a:defRPr>
            </a:lvl1pPr>
            <a:lvl2pPr marL="742950" indent="-285750">
              <a:defRPr>
                <a:solidFill>
                  <a:schemeClr val="tx1"/>
                </a:solidFill>
                <a:latin typeface="Aptos" panose="020B0004020202020204" pitchFamily="34" charset="0"/>
              </a:defRPr>
            </a:lvl2pPr>
            <a:lvl3pPr marL="1143000" indent="-228600">
              <a:defRPr>
                <a:solidFill>
                  <a:schemeClr val="tx1"/>
                </a:solidFill>
                <a:latin typeface="Aptos" panose="020B0004020202020204" pitchFamily="34" charset="0"/>
              </a:defRPr>
            </a:lvl3pPr>
            <a:lvl4pPr marL="1600200" indent="-228600">
              <a:defRPr>
                <a:solidFill>
                  <a:schemeClr val="tx1"/>
                </a:solidFill>
                <a:latin typeface="Aptos" panose="020B0004020202020204" pitchFamily="34" charset="0"/>
              </a:defRPr>
            </a:lvl4pPr>
            <a:lvl5pPr marL="2057400" indent="-228600">
              <a:defRPr>
                <a:solidFill>
                  <a:schemeClr val="tx1"/>
                </a:solidFill>
                <a:latin typeface="Aptos" panose="020B0004020202020204" pitchFamily="34" charset="0"/>
              </a:defRPr>
            </a:lvl5pPr>
            <a:lvl6pPr marL="2514600" indent="-228600" eaLnBrk="0" fontAlgn="base" hangingPunct="0">
              <a:spcBef>
                <a:spcPct val="0"/>
              </a:spcBef>
              <a:spcAft>
                <a:spcPct val="0"/>
              </a:spcAft>
              <a:defRPr>
                <a:solidFill>
                  <a:schemeClr val="tx1"/>
                </a:solidFill>
                <a:latin typeface="Aptos" panose="020B0004020202020204" pitchFamily="34" charset="0"/>
              </a:defRPr>
            </a:lvl6pPr>
            <a:lvl7pPr marL="2971800" indent="-228600" eaLnBrk="0" fontAlgn="base" hangingPunct="0">
              <a:spcBef>
                <a:spcPct val="0"/>
              </a:spcBef>
              <a:spcAft>
                <a:spcPct val="0"/>
              </a:spcAft>
              <a:defRPr>
                <a:solidFill>
                  <a:schemeClr val="tx1"/>
                </a:solidFill>
                <a:latin typeface="Aptos" panose="020B0004020202020204" pitchFamily="34" charset="0"/>
              </a:defRPr>
            </a:lvl7pPr>
            <a:lvl8pPr marL="3429000" indent="-228600" eaLnBrk="0" fontAlgn="base" hangingPunct="0">
              <a:spcBef>
                <a:spcPct val="0"/>
              </a:spcBef>
              <a:spcAft>
                <a:spcPct val="0"/>
              </a:spcAft>
              <a:defRPr>
                <a:solidFill>
                  <a:schemeClr val="tx1"/>
                </a:solidFill>
                <a:latin typeface="Aptos" panose="020B0004020202020204" pitchFamily="34" charset="0"/>
              </a:defRPr>
            </a:lvl8pPr>
            <a:lvl9pPr marL="3886200" indent="-228600" eaLnBrk="0" fontAlgn="base" hangingPunct="0">
              <a:spcBef>
                <a:spcPct val="0"/>
              </a:spcBef>
              <a:spcAft>
                <a:spcPct val="0"/>
              </a:spcAft>
              <a:defRPr>
                <a:solidFill>
                  <a:schemeClr val="tx1"/>
                </a:solidFill>
                <a:latin typeface="Aptos" panose="020B0004020202020204" pitchFamily="34" charset="0"/>
              </a:defRPr>
            </a:lvl9pPr>
          </a:lstStyle>
          <a:p>
            <a:r>
              <a:rPr lang="en-US" altLang="en-US" sz="1200">
                <a:solidFill>
                  <a:srgbClr val="566069"/>
                </a:solidFill>
                <a:latin typeface="Encode Sans Normal Light" panose="02000000000000000000" pitchFamily="2" charset="77"/>
              </a:rPr>
              <a:t>CONFIDENTIAL - DO NOT DISTRIBUTE</a:t>
            </a:r>
          </a:p>
        </p:txBody>
      </p:sp>
      <p:pic>
        <p:nvPicPr>
          <p:cNvPr id="6" name="Picture 3">
            <a:extLst>
              <a:ext uri="{FF2B5EF4-FFF2-40B4-BE49-F238E27FC236}">
                <a16:creationId xmlns:a16="http://schemas.microsoft.com/office/drawing/2014/main" id="{2D935318-6923-DEAF-C03C-2271DB734CF6}"/>
              </a:ext>
            </a:extLst>
          </p:cNvPr>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8421688" y="6367463"/>
            <a:ext cx="3330575" cy="38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p:txBody>
          <a:bodyPr/>
          <a:lstStyle>
            <a:lvl1pPr>
              <a:defRPr b="1"/>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83570640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B88BB3EF-D1EC-4C7B-4D89-42085FC6EAD1}"/>
              </a:ext>
            </a:extLst>
          </p:cNvPr>
          <p:cNvSpPr/>
          <p:nvPr/>
        </p:nvSpPr>
        <p:spPr>
          <a:xfrm rot="10800000">
            <a:off x="-46038" y="-28575"/>
            <a:ext cx="12307888" cy="139700"/>
          </a:xfrm>
          <a:prstGeom prst="rect">
            <a:avLst/>
          </a:prstGeom>
          <a:gradFill>
            <a:gsLst>
              <a:gs pos="33000">
                <a:srgbClr val="35246C"/>
              </a:gs>
              <a:gs pos="100000">
                <a:srgbClr val="77236C"/>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5" name="TextBox 2">
            <a:extLst>
              <a:ext uri="{FF2B5EF4-FFF2-40B4-BE49-F238E27FC236}">
                <a16:creationId xmlns:a16="http://schemas.microsoft.com/office/drawing/2014/main" id="{A344997A-E0DA-9F9F-6BB8-6DDB1C7FE3A1}"/>
              </a:ext>
            </a:extLst>
          </p:cNvPr>
          <p:cNvSpPr txBox="1">
            <a:spLocks noChangeArrowheads="1"/>
          </p:cNvSpPr>
          <p:nvPr/>
        </p:nvSpPr>
        <p:spPr bwMode="auto">
          <a:xfrm>
            <a:off x="252413" y="6357938"/>
            <a:ext cx="609917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ptos" panose="020B0004020202020204" pitchFamily="34" charset="0"/>
              </a:defRPr>
            </a:lvl1pPr>
            <a:lvl2pPr marL="742950" indent="-285750">
              <a:defRPr>
                <a:solidFill>
                  <a:schemeClr val="tx1"/>
                </a:solidFill>
                <a:latin typeface="Aptos" panose="020B0004020202020204" pitchFamily="34" charset="0"/>
              </a:defRPr>
            </a:lvl2pPr>
            <a:lvl3pPr marL="1143000" indent="-228600">
              <a:defRPr>
                <a:solidFill>
                  <a:schemeClr val="tx1"/>
                </a:solidFill>
                <a:latin typeface="Aptos" panose="020B0004020202020204" pitchFamily="34" charset="0"/>
              </a:defRPr>
            </a:lvl3pPr>
            <a:lvl4pPr marL="1600200" indent="-228600">
              <a:defRPr>
                <a:solidFill>
                  <a:schemeClr val="tx1"/>
                </a:solidFill>
                <a:latin typeface="Aptos" panose="020B0004020202020204" pitchFamily="34" charset="0"/>
              </a:defRPr>
            </a:lvl4pPr>
            <a:lvl5pPr marL="2057400" indent="-228600">
              <a:defRPr>
                <a:solidFill>
                  <a:schemeClr val="tx1"/>
                </a:solidFill>
                <a:latin typeface="Aptos" panose="020B0004020202020204" pitchFamily="34" charset="0"/>
              </a:defRPr>
            </a:lvl5pPr>
            <a:lvl6pPr marL="2514600" indent="-228600" eaLnBrk="0" fontAlgn="base" hangingPunct="0">
              <a:spcBef>
                <a:spcPct val="0"/>
              </a:spcBef>
              <a:spcAft>
                <a:spcPct val="0"/>
              </a:spcAft>
              <a:defRPr>
                <a:solidFill>
                  <a:schemeClr val="tx1"/>
                </a:solidFill>
                <a:latin typeface="Aptos" panose="020B0004020202020204" pitchFamily="34" charset="0"/>
              </a:defRPr>
            </a:lvl6pPr>
            <a:lvl7pPr marL="2971800" indent="-228600" eaLnBrk="0" fontAlgn="base" hangingPunct="0">
              <a:spcBef>
                <a:spcPct val="0"/>
              </a:spcBef>
              <a:spcAft>
                <a:spcPct val="0"/>
              </a:spcAft>
              <a:defRPr>
                <a:solidFill>
                  <a:schemeClr val="tx1"/>
                </a:solidFill>
                <a:latin typeface="Aptos" panose="020B0004020202020204" pitchFamily="34" charset="0"/>
              </a:defRPr>
            </a:lvl7pPr>
            <a:lvl8pPr marL="3429000" indent="-228600" eaLnBrk="0" fontAlgn="base" hangingPunct="0">
              <a:spcBef>
                <a:spcPct val="0"/>
              </a:spcBef>
              <a:spcAft>
                <a:spcPct val="0"/>
              </a:spcAft>
              <a:defRPr>
                <a:solidFill>
                  <a:schemeClr val="tx1"/>
                </a:solidFill>
                <a:latin typeface="Aptos" panose="020B0004020202020204" pitchFamily="34" charset="0"/>
              </a:defRPr>
            </a:lvl8pPr>
            <a:lvl9pPr marL="3886200" indent="-228600" eaLnBrk="0" fontAlgn="base" hangingPunct="0">
              <a:spcBef>
                <a:spcPct val="0"/>
              </a:spcBef>
              <a:spcAft>
                <a:spcPct val="0"/>
              </a:spcAft>
              <a:defRPr>
                <a:solidFill>
                  <a:schemeClr val="tx1"/>
                </a:solidFill>
                <a:latin typeface="Aptos" panose="020B0004020202020204" pitchFamily="34" charset="0"/>
              </a:defRPr>
            </a:lvl9pPr>
          </a:lstStyle>
          <a:p>
            <a:r>
              <a:rPr lang="en-US" altLang="en-US" sz="1200">
                <a:solidFill>
                  <a:srgbClr val="566069"/>
                </a:solidFill>
                <a:latin typeface="Encode Sans Normal Light" panose="02000000000000000000" pitchFamily="2" charset="77"/>
              </a:rPr>
              <a:t>CONFIDENTIAL - DO NOT DISTRIBUTE</a:t>
            </a:r>
          </a:p>
        </p:txBody>
      </p:sp>
      <p:pic>
        <p:nvPicPr>
          <p:cNvPr id="6" name="Picture 3">
            <a:extLst>
              <a:ext uri="{FF2B5EF4-FFF2-40B4-BE49-F238E27FC236}">
                <a16:creationId xmlns:a16="http://schemas.microsoft.com/office/drawing/2014/main" id="{020E1A9F-1645-640A-5C57-1A560CF80BF0}"/>
              </a:ext>
            </a:extLst>
          </p:cNvPr>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8421688" y="6305550"/>
            <a:ext cx="3330575" cy="38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363538" y="1462603"/>
            <a:ext cx="10983912" cy="2852737"/>
          </a:xfrm>
        </p:spPr>
        <p:txBody>
          <a:bodyPr anchor="b"/>
          <a:lstStyle>
            <a:lvl1pPr>
              <a:defRPr sz="6000" b="1"/>
            </a:lvl1pPr>
          </a:lstStyle>
          <a:p>
            <a:r>
              <a:rPr lang="en-US"/>
              <a:t>Click to edit Master title style</a:t>
            </a:r>
            <a:endParaRPr lang="en-US" dirty="0"/>
          </a:p>
        </p:txBody>
      </p:sp>
      <p:sp>
        <p:nvSpPr>
          <p:cNvPr id="3" name="Text Placeholder 2"/>
          <p:cNvSpPr>
            <a:spLocks noGrp="1"/>
          </p:cNvSpPr>
          <p:nvPr>
            <p:ph type="body" idx="1"/>
          </p:nvPr>
        </p:nvSpPr>
        <p:spPr>
          <a:xfrm>
            <a:off x="363538" y="4342328"/>
            <a:ext cx="10983912"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Tree>
    <p:extLst>
      <p:ext uri="{BB962C8B-B14F-4D97-AF65-F5344CB8AC3E}">
        <p14:creationId xmlns:p14="http://schemas.microsoft.com/office/powerpoint/2010/main" val="300529687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E41C395C-138C-EB19-6CE7-77F5F50D5C23}"/>
              </a:ext>
            </a:extLst>
          </p:cNvPr>
          <p:cNvSpPr/>
          <p:nvPr/>
        </p:nvSpPr>
        <p:spPr>
          <a:xfrm rot="10800000">
            <a:off x="-46038" y="-28575"/>
            <a:ext cx="12307888" cy="139700"/>
          </a:xfrm>
          <a:prstGeom prst="rect">
            <a:avLst/>
          </a:prstGeom>
          <a:gradFill>
            <a:gsLst>
              <a:gs pos="33000">
                <a:srgbClr val="35246C"/>
              </a:gs>
              <a:gs pos="100000">
                <a:srgbClr val="77236C"/>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6" name="TextBox 2">
            <a:extLst>
              <a:ext uri="{FF2B5EF4-FFF2-40B4-BE49-F238E27FC236}">
                <a16:creationId xmlns:a16="http://schemas.microsoft.com/office/drawing/2014/main" id="{D7E2911E-9B1F-6482-B4C1-A3DCECD582F6}"/>
              </a:ext>
            </a:extLst>
          </p:cNvPr>
          <p:cNvSpPr txBox="1">
            <a:spLocks noChangeArrowheads="1"/>
          </p:cNvSpPr>
          <p:nvPr/>
        </p:nvSpPr>
        <p:spPr bwMode="auto">
          <a:xfrm>
            <a:off x="252413" y="6357938"/>
            <a:ext cx="609917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ptos" panose="020B0004020202020204" pitchFamily="34" charset="0"/>
              </a:defRPr>
            </a:lvl1pPr>
            <a:lvl2pPr marL="742950" indent="-285750">
              <a:defRPr>
                <a:solidFill>
                  <a:schemeClr val="tx1"/>
                </a:solidFill>
                <a:latin typeface="Aptos" panose="020B0004020202020204" pitchFamily="34" charset="0"/>
              </a:defRPr>
            </a:lvl2pPr>
            <a:lvl3pPr marL="1143000" indent="-228600">
              <a:defRPr>
                <a:solidFill>
                  <a:schemeClr val="tx1"/>
                </a:solidFill>
                <a:latin typeface="Aptos" panose="020B0004020202020204" pitchFamily="34" charset="0"/>
              </a:defRPr>
            </a:lvl3pPr>
            <a:lvl4pPr marL="1600200" indent="-228600">
              <a:defRPr>
                <a:solidFill>
                  <a:schemeClr val="tx1"/>
                </a:solidFill>
                <a:latin typeface="Aptos" panose="020B0004020202020204" pitchFamily="34" charset="0"/>
              </a:defRPr>
            </a:lvl4pPr>
            <a:lvl5pPr marL="2057400" indent="-228600">
              <a:defRPr>
                <a:solidFill>
                  <a:schemeClr val="tx1"/>
                </a:solidFill>
                <a:latin typeface="Aptos" panose="020B0004020202020204" pitchFamily="34" charset="0"/>
              </a:defRPr>
            </a:lvl5pPr>
            <a:lvl6pPr marL="2514600" indent="-228600" eaLnBrk="0" fontAlgn="base" hangingPunct="0">
              <a:spcBef>
                <a:spcPct val="0"/>
              </a:spcBef>
              <a:spcAft>
                <a:spcPct val="0"/>
              </a:spcAft>
              <a:defRPr>
                <a:solidFill>
                  <a:schemeClr val="tx1"/>
                </a:solidFill>
                <a:latin typeface="Aptos" panose="020B0004020202020204" pitchFamily="34" charset="0"/>
              </a:defRPr>
            </a:lvl6pPr>
            <a:lvl7pPr marL="2971800" indent="-228600" eaLnBrk="0" fontAlgn="base" hangingPunct="0">
              <a:spcBef>
                <a:spcPct val="0"/>
              </a:spcBef>
              <a:spcAft>
                <a:spcPct val="0"/>
              </a:spcAft>
              <a:defRPr>
                <a:solidFill>
                  <a:schemeClr val="tx1"/>
                </a:solidFill>
                <a:latin typeface="Aptos" panose="020B0004020202020204" pitchFamily="34" charset="0"/>
              </a:defRPr>
            </a:lvl7pPr>
            <a:lvl8pPr marL="3429000" indent="-228600" eaLnBrk="0" fontAlgn="base" hangingPunct="0">
              <a:spcBef>
                <a:spcPct val="0"/>
              </a:spcBef>
              <a:spcAft>
                <a:spcPct val="0"/>
              </a:spcAft>
              <a:defRPr>
                <a:solidFill>
                  <a:schemeClr val="tx1"/>
                </a:solidFill>
                <a:latin typeface="Aptos" panose="020B0004020202020204" pitchFamily="34" charset="0"/>
              </a:defRPr>
            </a:lvl8pPr>
            <a:lvl9pPr marL="3886200" indent="-228600" eaLnBrk="0" fontAlgn="base" hangingPunct="0">
              <a:spcBef>
                <a:spcPct val="0"/>
              </a:spcBef>
              <a:spcAft>
                <a:spcPct val="0"/>
              </a:spcAft>
              <a:defRPr>
                <a:solidFill>
                  <a:schemeClr val="tx1"/>
                </a:solidFill>
                <a:latin typeface="Aptos" panose="020B0004020202020204" pitchFamily="34" charset="0"/>
              </a:defRPr>
            </a:lvl9pPr>
          </a:lstStyle>
          <a:p>
            <a:r>
              <a:rPr lang="en-US" altLang="en-US" sz="1200">
                <a:solidFill>
                  <a:srgbClr val="566069"/>
                </a:solidFill>
                <a:latin typeface="Encode Sans Normal Light" panose="02000000000000000000" pitchFamily="2" charset="77"/>
              </a:rPr>
              <a:t>CONFIDENTIAL - DO NOT DISTRIBUTE</a:t>
            </a:r>
          </a:p>
        </p:txBody>
      </p:sp>
      <p:pic>
        <p:nvPicPr>
          <p:cNvPr id="7" name="Picture 3">
            <a:extLst>
              <a:ext uri="{FF2B5EF4-FFF2-40B4-BE49-F238E27FC236}">
                <a16:creationId xmlns:a16="http://schemas.microsoft.com/office/drawing/2014/main" id="{546F4EC3-9014-8BBC-0D53-E223897F28E8}"/>
              </a:ext>
            </a:extLst>
          </p:cNvPr>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8421688" y="6305550"/>
            <a:ext cx="3330575" cy="38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p:txBody>
          <a:bodyPr/>
          <a:lstStyle>
            <a:lvl1pPr>
              <a:defRPr b="1"/>
            </a:lvl1p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7939764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6E95456F-800F-A331-C35C-CBE21C67BEB5}"/>
              </a:ext>
            </a:extLst>
          </p:cNvPr>
          <p:cNvSpPr/>
          <p:nvPr/>
        </p:nvSpPr>
        <p:spPr>
          <a:xfrm rot="10800000">
            <a:off x="-46038" y="-28575"/>
            <a:ext cx="12307888" cy="139700"/>
          </a:xfrm>
          <a:prstGeom prst="rect">
            <a:avLst/>
          </a:prstGeom>
          <a:gradFill>
            <a:gsLst>
              <a:gs pos="33000">
                <a:srgbClr val="35246C"/>
              </a:gs>
              <a:gs pos="100000">
                <a:srgbClr val="77236C"/>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8" name="TextBox 2">
            <a:extLst>
              <a:ext uri="{FF2B5EF4-FFF2-40B4-BE49-F238E27FC236}">
                <a16:creationId xmlns:a16="http://schemas.microsoft.com/office/drawing/2014/main" id="{4C9FCBB1-4D5C-DF77-635B-FEB37CD50473}"/>
              </a:ext>
            </a:extLst>
          </p:cNvPr>
          <p:cNvSpPr txBox="1">
            <a:spLocks noChangeArrowheads="1"/>
          </p:cNvSpPr>
          <p:nvPr/>
        </p:nvSpPr>
        <p:spPr bwMode="auto">
          <a:xfrm>
            <a:off x="252413" y="6357938"/>
            <a:ext cx="609917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ptos" panose="020B0004020202020204" pitchFamily="34" charset="0"/>
              </a:defRPr>
            </a:lvl1pPr>
            <a:lvl2pPr marL="742950" indent="-285750">
              <a:defRPr>
                <a:solidFill>
                  <a:schemeClr val="tx1"/>
                </a:solidFill>
                <a:latin typeface="Aptos" panose="020B0004020202020204" pitchFamily="34" charset="0"/>
              </a:defRPr>
            </a:lvl2pPr>
            <a:lvl3pPr marL="1143000" indent="-228600">
              <a:defRPr>
                <a:solidFill>
                  <a:schemeClr val="tx1"/>
                </a:solidFill>
                <a:latin typeface="Aptos" panose="020B0004020202020204" pitchFamily="34" charset="0"/>
              </a:defRPr>
            </a:lvl3pPr>
            <a:lvl4pPr marL="1600200" indent="-228600">
              <a:defRPr>
                <a:solidFill>
                  <a:schemeClr val="tx1"/>
                </a:solidFill>
                <a:latin typeface="Aptos" panose="020B0004020202020204" pitchFamily="34" charset="0"/>
              </a:defRPr>
            </a:lvl4pPr>
            <a:lvl5pPr marL="2057400" indent="-228600">
              <a:defRPr>
                <a:solidFill>
                  <a:schemeClr val="tx1"/>
                </a:solidFill>
                <a:latin typeface="Aptos" panose="020B0004020202020204" pitchFamily="34" charset="0"/>
              </a:defRPr>
            </a:lvl5pPr>
            <a:lvl6pPr marL="2514600" indent="-228600" eaLnBrk="0" fontAlgn="base" hangingPunct="0">
              <a:spcBef>
                <a:spcPct val="0"/>
              </a:spcBef>
              <a:spcAft>
                <a:spcPct val="0"/>
              </a:spcAft>
              <a:defRPr>
                <a:solidFill>
                  <a:schemeClr val="tx1"/>
                </a:solidFill>
                <a:latin typeface="Aptos" panose="020B0004020202020204" pitchFamily="34" charset="0"/>
              </a:defRPr>
            </a:lvl6pPr>
            <a:lvl7pPr marL="2971800" indent="-228600" eaLnBrk="0" fontAlgn="base" hangingPunct="0">
              <a:spcBef>
                <a:spcPct val="0"/>
              </a:spcBef>
              <a:spcAft>
                <a:spcPct val="0"/>
              </a:spcAft>
              <a:defRPr>
                <a:solidFill>
                  <a:schemeClr val="tx1"/>
                </a:solidFill>
                <a:latin typeface="Aptos" panose="020B0004020202020204" pitchFamily="34" charset="0"/>
              </a:defRPr>
            </a:lvl7pPr>
            <a:lvl8pPr marL="3429000" indent="-228600" eaLnBrk="0" fontAlgn="base" hangingPunct="0">
              <a:spcBef>
                <a:spcPct val="0"/>
              </a:spcBef>
              <a:spcAft>
                <a:spcPct val="0"/>
              </a:spcAft>
              <a:defRPr>
                <a:solidFill>
                  <a:schemeClr val="tx1"/>
                </a:solidFill>
                <a:latin typeface="Aptos" panose="020B0004020202020204" pitchFamily="34" charset="0"/>
              </a:defRPr>
            </a:lvl8pPr>
            <a:lvl9pPr marL="3886200" indent="-228600" eaLnBrk="0" fontAlgn="base" hangingPunct="0">
              <a:spcBef>
                <a:spcPct val="0"/>
              </a:spcBef>
              <a:spcAft>
                <a:spcPct val="0"/>
              </a:spcAft>
              <a:defRPr>
                <a:solidFill>
                  <a:schemeClr val="tx1"/>
                </a:solidFill>
                <a:latin typeface="Aptos" panose="020B0004020202020204" pitchFamily="34" charset="0"/>
              </a:defRPr>
            </a:lvl9pPr>
          </a:lstStyle>
          <a:p>
            <a:r>
              <a:rPr lang="en-US" altLang="en-US" sz="1200">
                <a:solidFill>
                  <a:srgbClr val="566069"/>
                </a:solidFill>
                <a:latin typeface="Encode Sans Normal Light" panose="02000000000000000000" pitchFamily="2" charset="77"/>
              </a:rPr>
              <a:t>CONFIDENTIAL - DO NOT DISTRIBUTE</a:t>
            </a:r>
          </a:p>
        </p:txBody>
      </p:sp>
      <p:pic>
        <p:nvPicPr>
          <p:cNvPr id="9" name="Picture 3">
            <a:extLst>
              <a:ext uri="{FF2B5EF4-FFF2-40B4-BE49-F238E27FC236}">
                <a16:creationId xmlns:a16="http://schemas.microsoft.com/office/drawing/2014/main" id="{6168E1EF-7246-057D-F28E-903157F0B0A8}"/>
              </a:ext>
            </a:extLst>
          </p:cNvPr>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8421688" y="6305550"/>
            <a:ext cx="3330575" cy="38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839788" y="365125"/>
            <a:ext cx="10515600" cy="1325563"/>
          </a:xfrm>
        </p:spPr>
        <p:txBody>
          <a:bodyPr/>
          <a:lstStyle>
            <a:lvl1pPr>
              <a:defRPr b="1"/>
            </a:lvl1p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4951913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Title Slide_Entity Remote">
    <p:spTree>
      <p:nvGrpSpPr>
        <p:cNvPr id="1" name=""/>
        <p:cNvGrpSpPr/>
        <p:nvPr/>
      </p:nvGrpSpPr>
      <p:grpSpPr>
        <a:xfrm>
          <a:off x="0" y="0"/>
          <a:ext cx="0" cy="0"/>
          <a:chOff x="0" y="0"/>
          <a:chExt cx="0" cy="0"/>
        </a:xfrm>
      </p:grpSpPr>
      <p:pic>
        <p:nvPicPr>
          <p:cNvPr id="2" name="Background Image" descr="A person smiling at camera&#10;&#10;AI-generated content may be incorrect." hidden="1">
            <a:extLst>
              <a:ext uri="{FF2B5EF4-FFF2-40B4-BE49-F238E27FC236}">
                <a16:creationId xmlns:a16="http://schemas.microsoft.com/office/drawing/2014/main" id="{BE4E0E87-6A64-36B3-EBEE-C3DA7C0019AA}"/>
              </a:ext>
            </a:extLst>
          </p:cNvPr>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0" y="0"/>
            <a:ext cx="12192000" cy="6243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Gradient Bar">
            <a:extLst>
              <a:ext uri="{FF2B5EF4-FFF2-40B4-BE49-F238E27FC236}">
                <a16:creationId xmlns:a16="http://schemas.microsoft.com/office/drawing/2014/main" id="{3F1858BE-B70B-9AAC-5688-3AB12B88E4E5}"/>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9525" y="6059488"/>
            <a:ext cx="12211050" cy="808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3">
            <a:extLst>
              <a:ext uri="{FF2B5EF4-FFF2-40B4-BE49-F238E27FC236}">
                <a16:creationId xmlns:a16="http://schemas.microsoft.com/office/drawing/2014/main" id="{95260473-F04D-4BBE-DB3E-ABD5025F5F0E}"/>
              </a:ext>
            </a:extLst>
          </p:cNvPr>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350456" y="6248399"/>
            <a:ext cx="3754437" cy="430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 name="Picture Placeholder 22"/>
          <p:cNvSpPr>
            <a:spLocks noGrp="1"/>
          </p:cNvSpPr>
          <p:nvPr>
            <p:ph type="pic" sz="quarter" idx="12"/>
          </p:nvPr>
        </p:nvSpPr>
        <p:spPr>
          <a:xfrm>
            <a:off x="-3175" y="-1588"/>
            <a:ext cx="12195175" cy="5595165"/>
          </a:xfrm>
        </p:spPr>
        <p:txBody>
          <a:bodyPr rtlCol="0">
            <a:normAutofit/>
          </a:bodyPr>
          <a:lstStyle/>
          <a:p>
            <a:pPr lvl="0"/>
            <a:r>
              <a:rPr lang="en-US" noProof="0"/>
              <a:t>Click icon to add picture</a:t>
            </a:r>
            <a:endParaRPr lang="en-US" noProof="0" dirty="0"/>
          </a:p>
        </p:txBody>
      </p:sp>
      <p:sp>
        <p:nvSpPr>
          <p:cNvPr id="24" name="Title 1"/>
          <p:cNvSpPr>
            <a:spLocks noGrp="1"/>
          </p:cNvSpPr>
          <p:nvPr>
            <p:ph type="ctrTitle"/>
          </p:nvPr>
        </p:nvSpPr>
        <p:spPr>
          <a:xfrm>
            <a:off x="350456" y="2099234"/>
            <a:ext cx="10434321" cy="1156728"/>
          </a:xfrm>
        </p:spPr>
        <p:txBody>
          <a:bodyPr anchor="b">
            <a:normAutofit/>
          </a:bodyPr>
          <a:lstStyle>
            <a:lvl1pPr algn="l">
              <a:defRPr sz="3600" b="1">
                <a:solidFill>
                  <a:srgbClr val="FFFFFF"/>
                </a:solidFill>
                <a:latin typeface="Calibri" panose="020F0502020204030204" pitchFamily="34" charset="0"/>
                <a:cs typeface="Calibri" panose="020F0502020204030204" pitchFamily="34" charset="0"/>
              </a:defRPr>
            </a:lvl1pPr>
          </a:lstStyle>
          <a:p>
            <a:r>
              <a:rPr lang="en-US"/>
              <a:t>Click to edit Master title style</a:t>
            </a:r>
            <a:endParaRPr lang="en-US" dirty="0"/>
          </a:p>
        </p:txBody>
      </p:sp>
      <p:sp>
        <p:nvSpPr>
          <p:cNvPr id="25" name="Subtitle 2"/>
          <p:cNvSpPr>
            <a:spLocks noGrp="1"/>
          </p:cNvSpPr>
          <p:nvPr>
            <p:ph type="subTitle" idx="1"/>
          </p:nvPr>
        </p:nvSpPr>
        <p:spPr>
          <a:xfrm>
            <a:off x="350456" y="3429000"/>
            <a:ext cx="10434321" cy="1655762"/>
          </a:xfrm>
        </p:spPr>
        <p:txBody>
          <a:bodyPr>
            <a:normAutofit/>
          </a:bodyPr>
          <a:lstStyle>
            <a:lvl1pPr marL="0" indent="0" algn="l">
              <a:buNone/>
              <a:defRPr sz="2800">
                <a:solidFill>
                  <a:srgbClr val="FFFFFF"/>
                </a:solidFill>
                <a:latin typeface="Calibri" panose="020F0502020204030204" pitchFamily="34" charset="0"/>
                <a:cs typeface="Calibri" panose="020F0502020204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6" name="Text Placeholder 18"/>
          <p:cNvSpPr>
            <a:spLocks noGrp="1"/>
          </p:cNvSpPr>
          <p:nvPr>
            <p:ph type="body" sz="quarter" idx="10"/>
          </p:nvPr>
        </p:nvSpPr>
        <p:spPr>
          <a:xfrm>
            <a:off x="350456" y="5196702"/>
            <a:ext cx="2489200" cy="396875"/>
          </a:xfrm>
        </p:spPr>
        <p:txBody>
          <a:bodyPr>
            <a:normAutofit/>
          </a:bodyPr>
          <a:lstStyle>
            <a:lvl1pPr marL="0" indent="0">
              <a:buNone/>
              <a:defRPr sz="1800">
                <a:solidFill>
                  <a:srgbClr val="FFFFFF"/>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a:t>Click to edit Master text styles</a:t>
            </a:r>
          </a:p>
        </p:txBody>
      </p:sp>
    </p:spTree>
    <p:extLst>
      <p:ext uri="{BB962C8B-B14F-4D97-AF65-F5344CB8AC3E}">
        <p14:creationId xmlns:p14="http://schemas.microsoft.com/office/powerpoint/2010/main" val="3167224915"/>
      </p:ext>
    </p:extLst>
  </p:cSld>
  <p:clrMapOvr>
    <a:masterClrMapping/>
  </p:clrMapOvr>
  <p:transition spd="slow"/>
</p:sldLayout>
</file>

<file path=ppt/slideLayouts/slideLayout2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B30259E0-AD05-8D30-F179-5FBB364E25D3}"/>
              </a:ext>
            </a:extLst>
          </p:cNvPr>
          <p:cNvSpPr/>
          <p:nvPr/>
        </p:nvSpPr>
        <p:spPr>
          <a:xfrm rot="10800000">
            <a:off x="-46038" y="-28575"/>
            <a:ext cx="12307888" cy="139700"/>
          </a:xfrm>
          <a:prstGeom prst="rect">
            <a:avLst/>
          </a:prstGeom>
          <a:gradFill>
            <a:gsLst>
              <a:gs pos="33000">
                <a:srgbClr val="35246C"/>
              </a:gs>
              <a:gs pos="100000">
                <a:srgbClr val="77236C"/>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4" name="TextBox 2">
            <a:extLst>
              <a:ext uri="{FF2B5EF4-FFF2-40B4-BE49-F238E27FC236}">
                <a16:creationId xmlns:a16="http://schemas.microsoft.com/office/drawing/2014/main" id="{7F6DE22A-9FF2-4B3E-BBFF-1B8528AD2BED}"/>
              </a:ext>
            </a:extLst>
          </p:cNvPr>
          <p:cNvSpPr txBox="1">
            <a:spLocks noChangeArrowheads="1"/>
          </p:cNvSpPr>
          <p:nvPr/>
        </p:nvSpPr>
        <p:spPr bwMode="auto">
          <a:xfrm>
            <a:off x="252413" y="6357938"/>
            <a:ext cx="609917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ptos" panose="020B0004020202020204" pitchFamily="34" charset="0"/>
              </a:defRPr>
            </a:lvl1pPr>
            <a:lvl2pPr marL="742950" indent="-285750">
              <a:defRPr>
                <a:solidFill>
                  <a:schemeClr val="tx1"/>
                </a:solidFill>
                <a:latin typeface="Aptos" panose="020B0004020202020204" pitchFamily="34" charset="0"/>
              </a:defRPr>
            </a:lvl2pPr>
            <a:lvl3pPr marL="1143000" indent="-228600">
              <a:defRPr>
                <a:solidFill>
                  <a:schemeClr val="tx1"/>
                </a:solidFill>
                <a:latin typeface="Aptos" panose="020B0004020202020204" pitchFamily="34" charset="0"/>
              </a:defRPr>
            </a:lvl3pPr>
            <a:lvl4pPr marL="1600200" indent="-228600">
              <a:defRPr>
                <a:solidFill>
                  <a:schemeClr val="tx1"/>
                </a:solidFill>
                <a:latin typeface="Aptos" panose="020B0004020202020204" pitchFamily="34" charset="0"/>
              </a:defRPr>
            </a:lvl4pPr>
            <a:lvl5pPr marL="2057400" indent="-228600">
              <a:defRPr>
                <a:solidFill>
                  <a:schemeClr val="tx1"/>
                </a:solidFill>
                <a:latin typeface="Aptos" panose="020B0004020202020204" pitchFamily="34" charset="0"/>
              </a:defRPr>
            </a:lvl5pPr>
            <a:lvl6pPr marL="2514600" indent="-228600" eaLnBrk="0" fontAlgn="base" hangingPunct="0">
              <a:spcBef>
                <a:spcPct val="0"/>
              </a:spcBef>
              <a:spcAft>
                <a:spcPct val="0"/>
              </a:spcAft>
              <a:defRPr>
                <a:solidFill>
                  <a:schemeClr val="tx1"/>
                </a:solidFill>
                <a:latin typeface="Aptos" panose="020B0004020202020204" pitchFamily="34" charset="0"/>
              </a:defRPr>
            </a:lvl6pPr>
            <a:lvl7pPr marL="2971800" indent="-228600" eaLnBrk="0" fontAlgn="base" hangingPunct="0">
              <a:spcBef>
                <a:spcPct val="0"/>
              </a:spcBef>
              <a:spcAft>
                <a:spcPct val="0"/>
              </a:spcAft>
              <a:defRPr>
                <a:solidFill>
                  <a:schemeClr val="tx1"/>
                </a:solidFill>
                <a:latin typeface="Aptos" panose="020B0004020202020204" pitchFamily="34" charset="0"/>
              </a:defRPr>
            </a:lvl7pPr>
            <a:lvl8pPr marL="3429000" indent="-228600" eaLnBrk="0" fontAlgn="base" hangingPunct="0">
              <a:spcBef>
                <a:spcPct val="0"/>
              </a:spcBef>
              <a:spcAft>
                <a:spcPct val="0"/>
              </a:spcAft>
              <a:defRPr>
                <a:solidFill>
                  <a:schemeClr val="tx1"/>
                </a:solidFill>
                <a:latin typeface="Aptos" panose="020B0004020202020204" pitchFamily="34" charset="0"/>
              </a:defRPr>
            </a:lvl8pPr>
            <a:lvl9pPr marL="3886200" indent="-228600" eaLnBrk="0" fontAlgn="base" hangingPunct="0">
              <a:spcBef>
                <a:spcPct val="0"/>
              </a:spcBef>
              <a:spcAft>
                <a:spcPct val="0"/>
              </a:spcAft>
              <a:defRPr>
                <a:solidFill>
                  <a:schemeClr val="tx1"/>
                </a:solidFill>
                <a:latin typeface="Aptos" panose="020B0004020202020204" pitchFamily="34" charset="0"/>
              </a:defRPr>
            </a:lvl9pPr>
          </a:lstStyle>
          <a:p>
            <a:r>
              <a:rPr lang="en-US" altLang="en-US" sz="1200">
                <a:solidFill>
                  <a:srgbClr val="566069"/>
                </a:solidFill>
                <a:latin typeface="Encode Sans Normal Light" panose="02000000000000000000" pitchFamily="2" charset="77"/>
              </a:rPr>
              <a:t>CONFIDENTIAL - DO NOT DISTRIBUTE</a:t>
            </a:r>
          </a:p>
        </p:txBody>
      </p:sp>
      <p:pic>
        <p:nvPicPr>
          <p:cNvPr id="5" name="Picture 3">
            <a:extLst>
              <a:ext uri="{FF2B5EF4-FFF2-40B4-BE49-F238E27FC236}">
                <a16:creationId xmlns:a16="http://schemas.microsoft.com/office/drawing/2014/main" id="{B5B433AD-A998-A62E-302B-64460D2EF61D}"/>
              </a:ext>
            </a:extLst>
          </p:cNvPr>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8421688" y="6305550"/>
            <a:ext cx="3330575" cy="38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p:txBody>
          <a:bodyPr/>
          <a:lstStyle>
            <a:lvl1pPr>
              <a:defRPr b="1"/>
            </a:lvl1pPr>
          </a:lstStyle>
          <a:p>
            <a:r>
              <a:rPr lang="en-US"/>
              <a:t>Click to edit Master title style</a:t>
            </a:r>
            <a:endParaRPr lang="en-US" dirty="0"/>
          </a:p>
        </p:txBody>
      </p:sp>
    </p:spTree>
    <p:extLst>
      <p:ext uri="{BB962C8B-B14F-4D97-AF65-F5344CB8AC3E}">
        <p14:creationId xmlns:p14="http://schemas.microsoft.com/office/powerpoint/2010/main" val="274182001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D9D878A-9FA7-7552-C02E-BF52639EF33C}"/>
              </a:ext>
            </a:extLst>
          </p:cNvPr>
          <p:cNvSpPr/>
          <p:nvPr/>
        </p:nvSpPr>
        <p:spPr>
          <a:xfrm rot="10800000">
            <a:off x="-46038" y="-28575"/>
            <a:ext cx="12307888" cy="139700"/>
          </a:xfrm>
          <a:prstGeom prst="rect">
            <a:avLst/>
          </a:prstGeom>
          <a:gradFill>
            <a:gsLst>
              <a:gs pos="33000">
                <a:srgbClr val="35246C"/>
              </a:gs>
              <a:gs pos="100000">
                <a:srgbClr val="77236C"/>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3" name="TextBox 2">
            <a:extLst>
              <a:ext uri="{FF2B5EF4-FFF2-40B4-BE49-F238E27FC236}">
                <a16:creationId xmlns:a16="http://schemas.microsoft.com/office/drawing/2014/main" id="{78CBFB97-DFDA-C944-7835-7D8D8896703A}"/>
              </a:ext>
            </a:extLst>
          </p:cNvPr>
          <p:cNvSpPr txBox="1">
            <a:spLocks noChangeArrowheads="1"/>
          </p:cNvSpPr>
          <p:nvPr/>
        </p:nvSpPr>
        <p:spPr bwMode="auto">
          <a:xfrm>
            <a:off x="252413" y="6357938"/>
            <a:ext cx="609917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ptos" panose="020B0004020202020204" pitchFamily="34" charset="0"/>
              </a:defRPr>
            </a:lvl1pPr>
            <a:lvl2pPr marL="742950" indent="-285750">
              <a:defRPr>
                <a:solidFill>
                  <a:schemeClr val="tx1"/>
                </a:solidFill>
                <a:latin typeface="Aptos" panose="020B0004020202020204" pitchFamily="34" charset="0"/>
              </a:defRPr>
            </a:lvl2pPr>
            <a:lvl3pPr marL="1143000" indent="-228600">
              <a:defRPr>
                <a:solidFill>
                  <a:schemeClr val="tx1"/>
                </a:solidFill>
                <a:latin typeface="Aptos" panose="020B0004020202020204" pitchFamily="34" charset="0"/>
              </a:defRPr>
            </a:lvl3pPr>
            <a:lvl4pPr marL="1600200" indent="-228600">
              <a:defRPr>
                <a:solidFill>
                  <a:schemeClr val="tx1"/>
                </a:solidFill>
                <a:latin typeface="Aptos" panose="020B0004020202020204" pitchFamily="34" charset="0"/>
              </a:defRPr>
            </a:lvl4pPr>
            <a:lvl5pPr marL="2057400" indent="-228600">
              <a:defRPr>
                <a:solidFill>
                  <a:schemeClr val="tx1"/>
                </a:solidFill>
                <a:latin typeface="Aptos" panose="020B0004020202020204" pitchFamily="34" charset="0"/>
              </a:defRPr>
            </a:lvl5pPr>
            <a:lvl6pPr marL="2514600" indent="-228600" eaLnBrk="0" fontAlgn="base" hangingPunct="0">
              <a:spcBef>
                <a:spcPct val="0"/>
              </a:spcBef>
              <a:spcAft>
                <a:spcPct val="0"/>
              </a:spcAft>
              <a:defRPr>
                <a:solidFill>
                  <a:schemeClr val="tx1"/>
                </a:solidFill>
                <a:latin typeface="Aptos" panose="020B0004020202020204" pitchFamily="34" charset="0"/>
              </a:defRPr>
            </a:lvl6pPr>
            <a:lvl7pPr marL="2971800" indent="-228600" eaLnBrk="0" fontAlgn="base" hangingPunct="0">
              <a:spcBef>
                <a:spcPct val="0"/>
              </a:spcBef>
              <a:spcAft>
                <a:spcPct val="0"/>
              </a:spcAft>
              <a:defRPr>
                <a:solidFill>
                  <a:schemeClr val="tx1"/>
                </a:solidFill>
                <a:latin typeface="Aptos" panose="020B0004020202020204" pitchFamily="34" charset="0"/>
              </a:defRPr>
            </a:lvl7pPr>
            <a:lvl8pPr marL="3429000" indent="-228600" eaLnBrk="0" fontAlgn="base" hangingPunct="0">
              <a:spcBef>
                <a:spcPct val="0"/>
              </a:spcBef>
              <a:spcAft>
                <a:spcPct val="0"/>
              </a:spcAft>
              <a:defRPr>
                <a:solidFill>
                  <a:schemeClr val="tx1"/>
                </a:solidFill>
                <a:latin typeface="Aptos" panose="020B0004020202020204" pitchFamily="34" charset="0"/>
              </a:defRPr>
            </a:lvl8pPr>
            <a:lvl9pPr marL="3886200" indent="-228600" eaLnBrk="0" fontAlgn="base" hangingPunct="0">
              <a:spcBef>
                <a:spcPct val="0"/>
              </a:spcBef>
              <a:spcAft>
                <a:spcPct val="0"/>
              </a:spcAft>
              <a:defRPr>
                <a:solidFill>
                  <a:schemeClr val="tx1"/>
                </a:solidFill>
                <a:latin typeface="Aptos" panose="020B0004020202020204" pitchFamily="34" charset="0"/>
              </a:defRPr>
            </a:lvl9pPr>
          </a:lstStyle>
          <a:p>
            <a:r>
              <a:rPr lang="en-US" altLang="en-US" sz="1200">
                <a:solidFill>
                  <a:srgbClr val="566069"/>
                </a:solidFill>
                <a:latin typeface="Encode Sans Normal Light" panose="02000000000000000000" pitchFamily="2" charset="77"/>
              </a:rPr>
              <a:t>CONFIDENTIAL - DO NOT DISTRIBUTE</a:t>
            </a:r>
          </a:p>
        </p:txBody>
      </p:sp>
      <p:pic>
        <p:nvPicPr>
          <p:cNvPr id="4" name="Picture 3">
            <a:extLst>
              <a:ext uri="{FF2B5EF4-FFF2-40B4-BE49-F238E27FC236}">
                <a16:creationId xmlns:a16="http://schemas.microsoft.com/office/drawing/2014/main" id="{DB0BABCB-D81D-3B96-1456-B89813ACEAEB}"/>
              </a:ext>
            </a:extLst>
          </p:cNvPr>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8421688" y="6305550"/>
            <a:ext cx="3330575" cy="38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95309066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FD6F016-D083-F4A4-AAA2-904EA5D7073B}"/>
              </a:ext>
            </a:extLst>
          </p:cNvPr>
          <p:cNvSpPr/>
          <p:nvPr/>
        </p:nvSpPr>
        <p:spPr>
          <a:xfrm rot="10800000">
            <a:off x="-46038" y="-28575"/>
            <a:ext cx="12307888" cy="139700"/>
          </a:xfrm>
          <a:prstGeom prst="rect">
            <a:avLst/>
          </a:prstGeom>
          <a:gradFill>
            <a:gsLst>
              <a:gs pos="33000">
                <a:srgbClr val="35246C"/>
              </a:gs>
              <a:gs pos="100000">
                <a:srgbClr val="77236C"/>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6" name="TextBox 2">
            <a:extLst>
              <a:ext uri="{FF2B5EF4-FFF2-40B4-BE49-F238E27FC236}">
                <a16:creationId xmlns:a16="http://schemas.microsoft.com/office/drawing/2014/main" id="{899707B7-C944-0363-0F4B-B199640BBD84}"/>
              </a:ext>
            </a:extLst>
          </p:cNvPr>
          <p:cNvSpPr txBox="1">
            <a:spLocks noChangeArrowheads="1"/>
          </p:cNvSpPr>
          <p:nvPr/>
        </p:nvSpPr>
        <p:spPr bwMode="auto">
          <a:xfrm>
            <a:off x="252413" y="6357938"/>
            <a:ext cx="609917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ptos" panose="020B0004020202020204" pitchFamily="34" charset="0"/>
              </a:defRPr>
            </a:lvl1pPr>
            <a:lvl2pPr marL="742950" indent="-285750">
              <a:defRPr>
                <a:solidFill>
                  <a:schemeClr val="tx1"/>
                </a:solidFill>
                <a:latin typeface="Aptos" panose="020B0004020202020204" pitchFamily="34" charset="0"/>
              </a:defRPr>
            </a:lvl2pPr>
            <a:lvl3pPr marL="1143000" indent="-228600">
              <a:defRPr>
                <a:solidFill>
                  <a:schemeClr val="tx1"/>
                </a:solidFill>
                <a:latin typeface="Aptos" panose="020B0004020202020204" pitchFamily="34" charset="0"/>
              </a:defRPr>
            </a:lvl3pPr>
            <a:lvl4pPr marL="1600200" indent="-228600">
              <a:defRPr>
                <a:solidFill>
                  <a:schemeClr val="tx1"/>
                </a:solidFill>
                <a:latin typeface="Aptos" panose="020B0004020202020204" pitchFamily="34" charset="0"/>
              </a:defRPr>
            </a:lvl4pPr>
            <a:lvl5pPr marL="2057400" indent="-228600">
              <a:defRPr>
                <a:solidFill>
                  <a:schemeClr val="tx1"/>
                </a:solidFill>
                <a:latin typeface="Aptos" panose="020B0004020202020204" pitchFamily="34" charset="0"/>
              </a:defRPr>
            </a:lvl5pPr>
            <a:lvl6pPr marL="2514600" indent="-228600" eaLnBrk="0" fontAlgn="base" hangingPunct="0">
              <a:spcBef>
                <a:spcPct val="0"/>
              </a:spcBef>
              <a:spcAft>
                <a:spcPct val="0"/>
              </a:spcAft>
              <a:defRPr>
                <a:solidFill>
                  <a:schemeClr val="tx1"/>
                </a:solidFill>
                <a:latin typeface="Aptos" panose="020B0004020202020204" pitchFamily="34" charset="0"/>
              </a:defRPr>
            </a:lvl6pPr>
            <a:lvl7pPr marL="2971800" indent="-228600" eaLnBrk="0" fontAlgn="base" hangingPunct="0">
              <a:spcBef>
                <a:spcPct val="0"/>
              </a:spcBef>
              <a:spcAft>
                <a:spcPct val="0"/>
              </a:spcAft>
              <a:defRPr>
                <a:solidFill>
                  <a:schemeClr val="tx1"/>
                </a:solidFill>
                <a:latin typeface="Aptos" panose="020B0004020202020204" pitchFamily="34" charset="0"/>
              </a:defRPr>
            </a:lvl7pPr>
            <a:lvl8pPr marL="3429000" indent="-228600" eaLnBrk="0" fontAlgn="base" hangingPunct="0">
              <a:spcBef>
                <a:spcPct val="0"/>
              </a:spcBef>
              <a:spcAft>
                <a:spcPct val="0"/>
              </a:spcAft>
              <a:defRPr>
                <a:solidFill>
                  <a:schemeClr val="tx1"/>
                </a:solidFill>
                <a:latin typeface="Aptos" panose="020B0004020202020204" pitchFamily="34" charset="0"/>
              </a:defRPr>
            </a:lvl8pPr>
            <a:lvl9pPr marL="3886200" indent="-228600" eaLnBrk="0" fontAlgn="base" hangingPunct="0">
              <a:spcBef>
                <a:spcPct val="0"/>
              </a:spcBef>
              <a:spcAft>
                <a:spcPct val="0"/>
              </a:spcAft>
              <a:defRPr>
                <a:solidFill>
                  <a:schemeClr val="tx1"/>
                </a:solidFill>
                <a:latin typeface="Aptos" panose="020B0004020202020204" pitchFamily="34" charset="0"/>
              </a:defRPr>
            </a:lvl9pPr>
          </a:lstStyle>
          <a:p>
            <a:r>
              <a:rPr lang="en-US" altLang="en-US" sz="1200">
                <a:solidFill>
                  <a:srgbClr val="566069"/>
                </a:solidFill>
                <a:latin typeface="Encode Sans Normal Light" panose="02000000000000000000" pitchFamily="2" charset="77"/>
              </a:rPr>
              <a:t>CONFIDENTIAL - DO NOT DISTRIBUTE</a:t>
            </a:r>
          </a:p>
        </p:txBody>
      </p:sp>
      <p:pic>
        <p:nvPicPr>
          <p:cNvPr id="7" name="Picture 3">
            <a:extLst>
              <a:ext uri="{FF2B5EF4-FFF2-40B4-BE49-F238E27FC236}">
                <a16:creationId xmlns:a16="http://schemas.microsoft.com/office/drawing/2014/main" id="{0976BF0C-CC37-F621-1C8E-E800E7E8B6DB}"/>
              </a:ext>
            </a:extLst>
          </p:cNvPr>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8421688" y="6305550"/>
            <a:ext cx="3330575" cy="38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839788" y="457200"/>
            <a:ext cx="3932237" cy="1600200"/>
          </a:xfrm>
        </p:spPr>
        <p:txBody>
          <a:bodyPr anchor="b"/>
          <a:lstStyle>
            <a:lvl1pPr>
              <a:defRPr sz="3200" b="1"/>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Tree>
    <p:extLst>
      <p:ext uri="{BB962C8B-B14F-4D97-AF65-F5344CB8AC3E}">
        <p14:creationId xmlns:p14="http://schemas.microsoft.com/office/powerpoint/2010/main" val="53854129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C39C80AE-CC1B-FEA1-B7A3-3465D130D922}"/>
              </a:ext>
            </a:extLst>
          </p:cNvPr>
          <p:cNvSpPr/>
          <p:nvPr/>
        </p:nvSpPr>
        <p:spPr>
          <a:xfrm rot="10800000">
            <a:off x="-46038" y="-28575"/>
            <a:ext cx="12307888" cy="139700"/>
          </a:xfrm>
          <a:prstGeom prst="rect">
            <a:avLst/>
          </a:prstGeom>
          <a:gradFill>
            <a:gsLst>
              <a:gs pos="33000">
                <a:srgbClr val="35246C"/>
              </a:gs>
              <a:gs pos="100000">
                <a:srgbClr val="77236C"/>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6" name="TextBox 2">
            <a:extLst>
              <a:ext uri="{FF2B5EF4-FFF2-40B4-BE49-F238E27FC236}">
                <a16:creationId xmlns:a16="http://schemas.microsoft.com/office/drawing/2014/main" id="{A96E6443-971C-177D-6E44-2C4C67927143}"/>
              </a:ext>
            </a:extLst>
          </p:cNvPr>
          <p:cNvSpPr txBox="1">
            <a:spLocks noChangeArrowheads="1"/>
          </p:cNvSpPr>
          <p:nvPr/>
        </p:nvSpPr>
        <p:spPr bwMode="auto">
          <a:xfrm>
            <a:off x="252413" y="6357938"/>
            <a:ext cx="609917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ptos" panose="020B0004020202020204" pitchFamily="34" charset="0"/>
              </a:defRPr>
            </a:lvl1pPr>
            <a:lvl2pPr marL="742950" indent="-285750">
              <a:defRPr>
                <a:solidFill>
                  <a:schemeClr val="tx1"/>
                </a:solidFill>
                <a:latin typeface="Aptos" panose="020B0004020202020204" pitchFamily="34" charset="0"/>
              </a:defRPr>
            </a:lvl2pPr>
            <a:lvl3pPr marL="1143000" indent="-228600">
              <a:defRPr>
                <a:solidFill>
                  <a:schemeClr val="tx1"/>
                </a:solidFill>
                <a:latin typeface="Aptos" panose="020B0004020202020204" pitchFamily="34" charset="0"/>
              </a:defRPr>
            </a:lvl3pPr>
            <a:lvl4pPr marL="1600200" indent="-228600">
              <a:defRPr>
                <a:solidFill>
                  <a:schemeClr val="tx1"/>
                </a:solidFill>
                <a:latin typeface="Aptos" panose="020B0004020202020204" pitchFamily="34" charset="0"/>
              </a:defRPr>
            </a:lvl4pPr>
            <a:lvl5pPr marL="2057400" indent="-228600">
              <a:defRPr>
                <a:solidFill>
                  <a:schemeClr val="tx1"/>
                </a:solidFill>
                <a:latin typeface="Aptos" panose="020B0004020202020204" pitchFamily="34" charset="0"/>
              </a:defRPr>
            </a:lvl5pPr>
            <a:lvl6pPr marL="2514600" indent="-228600" eaLnBrk="0" fontAlgn="base" hangingPunct="0">
              <a:spcBef>
                <a:spcPct val="0"/>
              </a:spcBef>
              <a:spcAft>
                <a:spcPct val="0"/>
              </a:spcAft>
              <a:defRPr>
                <a:solidFill>
                  <a:schemeClr val="tx1"/>
                </a:solidFill>
                <a:latin typeface="Aptos" panose="020B0004020202020204" pitchFamily="34" charset="0"/>
              </a:defRPr>
            </a:lvl6pPr>
            <a:lvl7pPr marL="2971800" indent="-228600" eaLnBrk="0" fontAlgn="base" hangingPunct="0">
              <a:spcBef>
                <a:spcPct val="0"/>
              </a:spcBef>
              <a:spcAft>
                <a:spcPct val="0"/>
              </a:spcAft>
              <a:defRPr>
                <a:solidFill>
                  <a:schemeClr val="tx1"/>
                </a:solidFill>
                <a:latin typeface="Aptos" panose="020B0004020202020204" pitchFamily="34" charset="0"/>
              </a:defRPr>
            </a:lvl7pPr>
            <a:lvl8pPr marL="3429000" indent="-228600" eaLnBrk="0" fontAlgn="base" hangingPunct="0">
              <a:spcBef>
                <a:spcPct val="0"/>
              </a:spcBef>
              <a:spcAft>
                <a:spcPct val="0"/>
              </a:spcAft>
              <a:defRPr>
                <a:solidFill>
                  <a:schemeClr val="tx1"/>
                </a:solidFill>
                <a:latin typeface="Aptos" panose="020B0004020202020204" pitchFamily="34" charset="0"/>
              </a:defRPr>
            </a:lvl8pPr>
            <a:lvl9pPr marL="3886200" indent="-228600" eaLnBrk="0" fontAlgn="base" hangingPunct="0">
              <a:spcBef>
                <a:spcPct val="0"/>
              </a:spcBef>
              <a:spcAft>
                <a:spcPct val="0"/>
              </a:spcAft>
              <a:defRPr>
                <a:solidFill>
                  <a:schemeClr val="tx1"/>
                </a:solidFill>
                <a:latin typeface="Aptos" panose="020B0004020202020204" pitchFamily="34" charset="0"/>
              </a:defRPr>
            </a:lvl9pPr>
          </a:lstStyle>
          <a:p>
            <a:r>
              <a:rPr lang="en-US" altLang="en-US" sz="1200">
                <a:solidFill>
                  <a:srgbClr val="566069"/>
                </a:solidFill>
                <a:latin typeface="Encode Sans Normal Light" panose="02000000000000000000" pitchFamily="2" charset="77"/>
              </a:rPr>
              <a:t>CONFIDENTIAL - DO NOT DISTRIBUTE</a:t>
            </a:r>
          </a:p>
        </p:txBody>
      </p:sp>
      <p:pic>
        <p:nvPicPr>
          <p:cNvPr id="7" name="Picture 3">
            <a:extLst>
              <a:ext uri="{FF2B5EF4-FFF2-40B4-BE49-F238E27FC236}">
                <a16:creationId xmlns:a16="http://schemas.microsoft.com/office/drawing/2014/main" id="{4B0B2A03-737C-D979-8DB3-103815FA477C}"/>
              </a:ext>
            </a:extLst>
          </p:cNvPr>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8421688" y="6305550"/>
            <a:ext cx="3330575" cy="38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839788" y="457200"/>
            <a:ext cx="3932237" cy="1600200"/>
          </a:xfrm>
        </p:spPr>
        <p:txBody>
          <a:bodyPr anchor="b"/>
          <a:lstStyle>
            <a:lvl1pPr>
              <a:defRPr sz="3200" b="1"/>
            </a:lvl1pPr>
          </a:lstStyle>
          <a:p>
            <a:r>
              <a:rPr lang="en-US"/>
              <a:t>Click to edit Master title style</a:t>
            </a:r>
            <a:endParaRPr lang="en-US" dirty="0"/>
          </a:p>
        </p:txBody>
      </p:sp>
      <p:sp>
        <p:nvSpPr>
          <p:cNvPr id="3" name="Picture Placeholder 2"/>
          <p:cNvSpPr>
            <a:spLocks noGrp="1"/>
          </p:cNvSpPr>
          <p:nvPr>
            <p:ph type="pic" idx="1"/>
          </p:nvPr>
        </p:nvSpPr>
        <p:spPr>
          <a:xfrm>
            <a:off x="5183188" y="987425"/>
            <a:ext cx="6172200" cy="4873625"/>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Click icon to add picture</a:t>
            </a:r>
            <a:endParaRPr lang="en-US" noProof="0"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Tree>
    <p:extLst>
      <p:ext uri="{BB962C8B-B14F-4D97-AF65-F5344CB8AC3E}">
        <p14:creationId xmlns:p14="http://schemas.microsoft.com/office/powerpoint/2010/main" val="4003124565"/>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E034AA2F-E628-2041-F002-AC0C848F6F0C}"/>
              </a:ext>
            </a:extLst>
          </p:cNvPr>
          <p:cNvSpPr/>
          <p:nvPr/>
        </p:nvSpPr>
        <p:spPr>
          <a:xfrm rot="10800000">
            <a:off x="-46038" y="-28575"/>
            <a:ext cx="12307888" cy="139700"/>
          </a:xfrm>
          <a:prstGeom prst="rect">
            <a:avLst/>
          </a:prstGeom>
          <a:gradFill>
            <a:gsLst>
              <a:gs pos="33000">
                <a:srgbClr val="35246C"/>
              </a:gs>
              <a:gs pos="100000">
                <a:srgbClr val="77236C"/>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5" name="TextBox 2">
            <a:extLst>
              <a:ext uri="{FF2B5EF4-FFF2-40B4-BE49-F238E27FC236}">
                <a16:creationId xmlns:a16="http://schemas.microsoft.com/office/drawing/2014/main" id="{14BAE71E-0B1F-CA64-69E8-A9D77F705E09}"/>
              </a:ext>
            </a:extLst>
          </p:cNvPr>
          <p:cNvSpPr txBox="1">
            <a:spLocks noChangeArrowheads="1"/>
          </p:cNvSpPr>
          <p:nvPr/>
        </p:nvSpPr>
        <p:spPr bwMode="auto">
          <a:xfrm>
            <a:off x="252413" y="6357938"/>
            <a:ext cx="609917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ptos" panose="020B0004020202020204" pitchFamily="34" charset="0"/>
              </a:defRPr>
            </a:lvl1pPr>
            <a:lvl2pPr marL="742950" indent="-285750">
              <a:defRPr>
                <a:solidFill>
                  <a:schemeClr val="tx1"/>
                </a:solidFill>
                <a:latin typeface="Aptos" panose="020B0004020202020204" pitchFamily="34" charset="0"/>
              </a:defRPr>
            </a:lvl2pPr>
            <a:lvl3pPr marL="1143000" indent="-228600">
              <a:defRPr>
                <a:solidFill>
                  <a:schemeClr val="tx1"/>
                </a:solidFill>
                <a:latin typeface="Aptos" panose="020B0004020202020204" pitchFamily="34" charset="0"/>
              </a:defRPr>
            </a:lvl3pPr>
            <a:lvl4pPr marL="1600200" indent="-228600">
              <a:defRPr>
                <a:solidFill>
                  <a:schemeClr val="tx1"/>
                </a:solidFill>
                <a:latin typeface="Aptos" panose="020B0004020202020204" pitchFamily="34" charset="0"/>
              </a:defRPr>
            </a:lvl4pPr>
            <a:lvl5pPr marL="2057400" indent="-228600">
              <a:defRPr>
                <a:solidFill>
                  <a:schemeClr val="tx1"/>
                </a:solidFill>
                <a:latin typeface="Aptos" panose="020B0004020202020204" pitchFamily="34" charset="0"/>
              </a:defRPr>
            </a:lvl5pPr>
            <a:lvl6pPr marL="2514600" indent="-228600" eaLnBrk="0" fontAlgn="base" hangingPunct="0">
              <a:spcBef>
                <a:spcPct val="0"/>
              </a:spcBef>
              <a:spcAft>
                <a:spcPct val="0"/>
              </a:spcAft>
              <a:defRPr>
                <a:solidFill>
                  <a:schemeClr val="tx1"/>
                </a:solidFill>
                <a:latin typeface="Aptos" panose="020B0004020202020204" pitchFamily="34" charset="0"/>
              </a:defRPr>
            </a:lvl6pPr>
            <a:lvl7pPr marL="2971800" indent="-228600" eaLnBrk="0" fontAlgn="base" hangingPunct="0">
              <a:spcBef>
                <a:spcPct val="0"/>
              </a:spcBef>
              <a:spcAft>
                <a:spcPct val="0"/>
              </a:spcAft>
              <a:defRPr>
                <a:solidFill>
                  <a:schemeClr val="tx1"/>
                </a:solidFill>
                <a:latin typeface="Aptos" panose="020B0004020202020204" pitchFamily="34" charset="0"/>
              </a:defRPr>
            </a:lvl7pPr>
            <a:lvl8pPr marL="3429000" indent="-228600" eaLnBrk="0" fontAlgn="base" hangingPunct="0">
              <a:spcBef>
                <a:spcPct val="0"/>
              </a:spcBef>
              <a:spcAft>
                <a:spcPct val="0"/>
              </a:spcAft>
              <a:defRPr>
                <a:solidFill>
                  <a:schemeClr val="tx1"/>
                </a:solidFill>
                <a:latin typeface="Aptos" panose="020B0004020202020204" pitchFamily="34" charset="0"/>
              </a:defRPr>
            </a:lvl8pPr>
            <a:lvl9pPr marL="3886200" indent="-228600" eaLnBrk="0" fontAlgn="base" hangingPunct="0">
              <a:spcBef>
                <a:spcPct val="0"/>
              </a:spcBef>
              <a:spcAft>
                <a:spcPct val="0"/>
              </a:spcAft>
              <a:defRPr>
                <a:solidFill>
                  <a:schemeClr val="tx1"/>
                </a:solidFill>
                <a:latin typeface="Aptos" panose="020B0004020202020204" pitchFamily="34" charset="0"/>
              </a:defRPr>
            </a:lvl9pPr>
          </a:lstStyle>
          <a:p>
            <a:r>
              <a:rPr lang="en-US" altLang="en-US" sz="1200">
                <a:solidFill>
                  <a:srgbClr val="566069"/>
                </a:solidFill>
                <a:latin typeface="Encode Sans Normal Light" panose="02000000000000000000" pitchFamily="2" charset="77"/>
              </a:rPr>
              <a:t>CONFIDENTIAL - DO NOT DISTRIBUTE</a:t>
            </a:r>
          </a:p>
        </p:txBody>
      </p:sp>
      <p:pic>
        <p:nvPicPr>
          <p:cNvPr id="6" name="Picture 3">
            <a:extLst>
              <a:ext uri="{FF2B5EF4-FFF2-40B4-BE49-F238E27FC236}">
                <a16:creationId xmlns:a16="http://schemas.microsoft.com/office/drawing/2014/main" id="{BD8C0834-F7B1-4254-6003-E080ABB1CD92}"/>
              </a:ext>
            </a:extLst>
          </p:cNvPr>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8421688" y="6305550"/>
            <a:ext cx="3330575" cy="38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p:txBody>
          <a:bodyPr/>
          <a:lstStyle>
            <a:lvl1pPr>
              <a:defRPr b="1"/>
            </a:lvl1p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656836174"/>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CDA4B7A7-D51D-F7FB-3A1C-9D9E978D9790}"/>
              </a:ext>
            </a:extLst>
          </p:cNvPr>
          <p:cNvSpPr/>
          <p:nvPr/>
        </p:nvSpPr>
        <p:spPr>
          <a:xfrm rot="10800000">
            <a:off x="-46038" y="-28575"/>
            <a:ext cx="12307888" cy="139700"/>
          </a:xfrm>
          <a:prstGeom prst="rect">
            <a:avLst/>
          </a:prstGeom>
          <a:gradFill>
            <a:gsLst>
              <a:gs pos="33000">
                <a:srgbClr val="35246C"/>
              </a:gs>
              <a:gs pos="100000">
                <a:srgbClr val="77236C"/>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5" name="TextBox 2">
            <a:extLst>
              <a:ext uri="{FF2B5EF4-FFF2-40B4-BE49-F238E27FC236}">
                <a16:creationId xmlns:a16="http://schemas.microsoft.com/office/drawing/2014/main" id="{A4C0196D-E1F5-531B-AB1A-7F237E729572}"/>
              </a:ext>
            </a:extLst>
          </p:cNvPr>
          <p:cNvSpPr txBox="1">
            <a:spLocks noChangeArrowheads="1"/>
          </p:cNvSpPr>
          <p:nvPr/>
        </p:nvSpPr>
        <p:spPr bwMode="auto">
          <a:xfrm>
            <a:off x="252413" y="6357938"/>
            <a:ext cx="609917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ptos" panose="020B0004020202020204" pitchFamily="34" charset="0"/>
              </a:defRPr>
            </a:lvl1pPr>
            <a:lvl2pPr marL="742950" indent="-285750">
              <a:defRPr>
                <a:solidFill>
                  <a:schemeClr val="tx1"/>
                </a:solidFill>
                <a:latin typeface="Aptos" panose="020B0004020202020204" pitchFamily="34" charset="0"/>
              </a:defRPr>
            </a:lvl2pPr>
            <a:lvl3pPr marL="1143000" indent="-228600">
              <a:defRPr>
                <a:solidFill>
                  <a:schemeClr val="tx1"/>
                </a:solidFill>
                <a:latin typeface="Aptos" panose="020B0004020202020204" pitchFamily="34" charset="0"/>
              </a:defRPr>
            </a:lvl3pPr>
            <a:lvl4pPr marL="1600200" indent="-228600">
              <a:defRPr>
                <a:solidFill>
                  <a:schemeClr val="tx1"/>
                </a:solidFill>
                <a:latin typeface="Aptos" panose="020B0004020202020204" pitchFamily="34" charset="0"/>
              </a:defRPr>
            </a:lvl4pPr>
            <a:lvl5pPr marL="2057400" indent="-228600">
              <a:defRPr>
                <a:solidFill>
                  <a:schemeClr val="tx1"/>
                </a:solidFill>
                <a:latin typeface="Aptos" panose="020B0004020202020204" pitchFamily="34" charset="0"/>
              </a:defRPr>
            </a:lvl5pPr>
            <a:lvl6pPr marL="2514600" indent="-228600" eaLnBrk="0" fontAlgn="base" hangingPunct="0">
              <a:spcBef>
                <a:spcPct val="0"/>
              </a:spcBef>
              <a:spcAft>
                <a:spcPct val="0"/>
              </a:spcAft>
              <a:defRPr>
                <a:solidFill>
                  <a:schemeClr val="tx1"/>
                </a:solidFill>
                <a:latin typeface="Aptos" panose="020B0004020202020204" pitchFamily="34" charset="0"/>
              </a:defRPr>
            </a:lvl6pPr>
            <a:lvl7pPr marL="2971800" indent="-228600" eaLnBrk="0" fontAlgn="base" hangingPunct="0">
              <a:spcBef>
                <a:spcPct val="0"/>
              </a:spcBef>
              <a:spcAft>
                <a:spcPct val="0"/>
              </a:spcAft>
              <a:defRPr>
                <a:solidFill>
                  <a:schemeClr val="tx1"/>
                </a:solidFill>
                <a:latin typeface="Aptos" panose="020B0004020202020204" pitchFamily="34" charset="0"/>
              </a:defRPr>
            </a:lvl7pPr>
            <a:lvl8pPr marL="3429000" indent="-228600" eaLnBrk="0" fontAlgn="base" hangingPunct="0">
              <a:spcBef>
                <a:spcPct val="0"/>
              </a:spcBef>
              <a:spcAft>
                <a:spcPct val="0"/>
              </a:spcAft>
              <a:defRPr>
                <a:solidFill>
                  <a:schemeClr val="tx1"/>
                </a:solidFill>
                <a:latin typeface="Aptos" panose="020B0004020202020204" pitchFamily="34" charset="0"/>
              </a:defRPr>
            </a:lvl8pPr>
            <a:lvl9pPr marL="3886200" indent="-228600" eaLnBrk="0" fontAlgn="base" hangingPunct="0">
              <a:spcBef>
                <a:spcPct val="0"/>
              </a:spcBef>
              <a:spcAft>
                <a:spcPct val="0"/>
              </a:spcAft>
              <a:defRPr>
                <a:solidFill>
                  <a:schemeClr val="tx1"/>
                </a:solidFill>
                <a:latin typeface="Aptos" panose="020B0004020202020204" pitchFamily="34" charset="0"/>
              </a:defRPr>
            </a:lvl9pPr>
          </a:lstStyle>
          <a:p>
            <a:r>
              <a:rPr lang="en-US" altLang="en-US" sz="1200">
                <a:solidFill>
                  <a:srgbClr val="566069"/>
                </a:solidFill>
                <a:latin typeface="Encode Sans Normal Light" panose="02000000000000000000" pitchFamily="2" charset="77"/>
              </a:rPr>
              <a:t>CONFIDENTIAL - DO NOT DISTRIBUTE</a:t>
            </a:r>
          </a:p>
        </p:txBody>
      </p:sp>
      <p:pic>
        <p:nvPicPr>
          <p:cNvPr id="6" name="Picture 3">
            <a:extLst>
              <a:ext uri="{FF2B5EF4-FFF2-40B4-BE49-F238E27FC236}">
                <a16:creationId xmlns:a16="http://schemas.microsoft.com/office/drawing/2014/main" id="{BEA4C390-ED3C-4847-EDDA-8754A6660BD2}"/>
              </a:ext>
            </a:extLst>
          </p:cNvPr>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8421688" y="6305550"/>
            <a:ext cx="3330575" cy="38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Vertical Title 1"/>
          <p:cNvSpPr>
            <a:spLocks noGrp="1"/>
          </p:cNvSpPr>
          <p:nvPr>
            <p:ph type="title" orient="vert"/>
          </p:nvPr>
        </p:nvSpPr>
        <p:spPr>
          <a:xfrm>
            <a:off x="8724900" y="365125"/>
            <a:ext cx="2628900" cy="4906293"/>
          </a:xfrm>
        </p:spPr>
        <p:txBody>
          <a:bodyPr vert="eaVert"/>
          <a:lstStyle>
            <a:lvl1pPr>
              <a:defRPr b="1"/>
            </a:lvl1pPr>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4906293"/>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814061585"/>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b="1"/>
            </a:lvl1pPr>
          </a:lstStyle>
          <a:p>
            <a:r>
              <a:rPr lang="en-US" dirty="0"/>
              <a:t>Click to edit Master title style</a:t>
            </a:r>
          </a:p>
        </p:txBody>
      </p:sp>
      <p:sp>
        <p:nvSpPr>
          <p:cNvPr id="3" name="Text Placeholder 2"/>
          <p:cNvSpPr>
            <a:spLocks noGrp="1" noChangeArrowheads="1"/>
          </p:cNvSpPr>
          <p:nvPr>
            <p:ph idx="1"/>
          </p:nvPr>
        </p:nvSpPr>
        <p:spPr bwMode="auto">
          <a:xfrm>
            <a:off x="358346" y="1825625"/>
            <a:ext cx="10995454" cy="4351338"/>
          </a:xfrm>
          <a:prstGeom prst="rect">
            <a:avLst/>
          </a:prstGeom>
          <a:noFill/>
          <a:ln>
            <a:noFill/>
          </a:ln>
        </p:spPr>
        <p:txBody>
          <a:bodyPr/>
          <a:lstStyle/>
          <a:p>
            <a:pPr lvl="0"/>
            <a:r>
              <a:rPr lang="en-US" altLang="en-US" noProof="0" dirty="0"/>
              <a:t>Click to edit Master text styles</a:t>
            </a:r>
          </a:p>
          <a:p>
            <a:pPr lvl="1"/>
            <a:r>
              <a:rPr lang="en-US" altLang="en-US" noProof="0" dirty="0"/>
              <a:t>Second level</a:t>
            </a:r>
          </a:p>
          <a:p>
            <a:pPr lvl="2"/>
            <a:r>
              <a:rPr lang="en-US" altLang="en-US" noProof="0" dirty="0"/>
              <a:t>Third level</a:t>
            </a:r>
          </a:p>
          <a:p>
            <a:pPr lvl="3"/>
            <a:r>
              <a:rPr lang="en-US" altLang="en-US" noProof="0" dirty="0"/>
              <a:t>Fourth level</a:t>
            </a:r>
          </a:p>
          <a:p>
            <a:pPr lvl="4"/>
            <a:r>
              <a:rPr lang="en-US" altLang="en-US" noProof="0" dirty="0"/>
              <a:t>Fifth level</a:t>
            </a:r>
          </a:p>
        </p:txBody>
      </p:sp>
    </p:spTree>
    <p:extLst>
      <p:ext uri="{BB962C8B-B14F-4D97-AF65-F5344CB8AC3E}">
        <p14:creationId xmlns:p14="http://schemas.microsoft.com/office/powerpoint/2010/main" val="1703129444"/>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71850" y="457200"/>
            <a:ext cx="4500176" cy="1600200"/>
          </a:xfrm>
        </p:spPr>
        <p:txBody>
          <a:bodyPr anchor="b"/>
          <a:lstStyle>
            <a:lvl1pPr>
              <a:defRPr sz="3200" b="1"/>
            </a:lvl1pPr>
          </a:lstStyle>
          <a:p>
            <a:r>
              <a:rPr lang="en-US" dirty="0"/>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271850" y="2057400"/>
            <a:ext cx="4500176"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Tree>
    <p:extLst>
      <p:ext uri="{BB962C8B-B14F-4D97-AF65-F5344CB8AC3E}">
        <p14:creationId xmlns:p14="http://schemas.microsoft.com/office/powerpoint/2010/main" val="1265662857"/>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96562" y="457200"/>
            <a:ext cx="4475463" cy="1600200"/>
          </a:xfrm>
        </p:spPr>
        <p:txBody>
          <a:bodyPr anchor="b"/>
          <a:lstStyle>
            <a:lvl1pPr>
              <a:defRPr sz="3200" b="1"/>
            </a:lvl1pPr>
          </a:lstStyle>
          <a:p>
            <a:r>
              <a:rPr lang="en-US" dirty="0"/>
              <a:t>Click to edit Master title style</a:t>
            </a:r>
          </a:p>
        </p:txBody>
      </p:sp>
      <p:sp>
        <p:nvSpPr>
          <p:cNvPr id="3" name="Picture Placeholder 2"/>
          <p:cNvSpPr>
            <a:spLocks noGrp="1"/>
          </p:cNvSpPr>
          <p:nvPr>
            <p:ph type="pic" idx="1"/>
          </p:nvPr>
        </p:nvSpPr>
        <p:spPr>
          <a:xfrm>
            <a:off x="5183188" y="987425"/>
            <a:ext cx="6172200" cy="4873625"/>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a:p>
        </p:txBody>
      </p:sp>
      <p:sp>
        <p:nvSpPr>
          <p:cNvPr id="4" name="Text Placeholder 3"/>
          <p:cNvSpPr>
            <a:spLocks noGrp="1"/>
          </p:cNvSpPr>
          <p:nvPr>
            <p:ph type="body" sz="half" idx="2"/>
          </p:nvPr>
        </p:nvSpPr>
        <p:spPr>
          <a:xfrm>
            <a:off x="296562" y="2057400"/>
            <a:ext cx="4475463"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spTree>
    <p:extLst>
      <p:ext uri="{BB962C8B-B14F-4D97-AF65-F5344CB8AC3E}">
        <p14:creationId xmlns:p14="http://schemas.microsoft.com/office/powerpoint/2010/main" val="1481350210"/>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110118-C395-C6F4-CDFB-BB55EAD847FF}"/>
              </a:ext>
            </a:extLst>
          </p:cNvPr>
          <p:cNvSpPr txBox="1">
            <a:spLocks/>
          </p:cNvSpPr>
          <p:nvPr/>
        </p:nvSpPr>
        <p:spPr>
          <a:xfrm>
            <a:off x="384175" y="2967038"/>
            <a:ext cx="11423650" cy="844550"/>
          </a:xfrm>
          <a:prstGeom prst="rect">
            <a:avLst/>
          </a:prstGeom>
        </p:spPr>
        <p:txBody>
          <a:bodyPr lIns="0" tIns="0" rIns="0" bIns="0" anchor="b"/>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fontAlgn="auto">
              <a:lnSpc>
                <a:spcPts val="5020"/>
              </a:lnSpc>
              <a:spcAft>
                <a:spcPts val="0"/>
              </a:spcAft>
              <a:tabLst>
                <a:tab pos="1247775" algn="l"/>
              </a:tabLst>
              <a:defRPr/>
            </a:pPr>
            <a:r>
              <a:rPr lang="en-US" sz="6600" b="1" dirty="0">
                <a:solidFill>
                  <a:schemeClr val="bg1"/>
                </a:solidFill>
                <a:latin typeface="Encode Sans Normal" panose="02000000000000000000" pitchFamily="2" charset="77"/>
                <a:ea typeface="Open Sans" panose="020B0606030504020204" pitchFamily="34" charset="0"/>
                <a:cs typeface="Open Sans" panose="020B0606030504020204" pitchFamily="34" charset="0"/>
              </a:rPr>
              <a:t>QUESTIONS?</a:t>
            </a:r>
            <a:endParaRPr lang="en-US" sz="6600" b="1" baseline="30000" dirty="0">
              <a:solidFill>
                <a:schemeClr val="bg1"/>
              </a:solidFill>
              <a:latin typeface="Encode Sans Normal" panose="02000000000000000000" pitchFamily="2" charset="77"/>
              <a:ea typeface="Open Sans" panose="020B0606030504020204" pitchFamily="34" charset="0"/>
              <a:cs typeface="Open Sans" panose="020B0606030504020204" pitchFamily="34" charset="0"/>
            </a:endParaRPr>
          </a:p>
        </p:txBody>
      </p:sp>
      <p:grpSp>
        <p:nvGrpSpPr>
          <p:cNvPr id="3" name="Group 4">
            <a:extLst>
              <a:ext uri="{FF2B5EF4-FFF2-40B4-BE49-F238E27FC236}">
                <a16:creationId xmlns:a16="http://schemas.microsoft.com/office/drawing/2014/main" id="{9E7BE7E5-3F55-EC8B-6C6C-D5E4758B1B56}"/>
              </a:ext>
            </a:extLst>
          </p:cNvPr>
          <p:cNvGrpSpPr>
            <a:grpSpLocks/>
          </p:cNvGrpSpPr>
          <p:nvPr/>
        </p:nvGrpSpPr>
        <p:grpSpPr bwMode="auto">
          <a:xfrm>
            <a:off x="5822950" y="3995738"/>
            <a:ext cx="647700" cy="61912"/>
            <a:chOff x="5960343" y="3683949"/>
            <a:chExt cx="647553" cy="62223"/>
          </a:xfrm>
        </p:grpSpPr>
        <p:sp>
          <p:nvSpPr>
            <p:cNvPr id="4" name="Rectangle 2">
              <a:extLst>
                <a:ext uri="{FF2B5EF4-FFF2-40B4-BE49-F238E27FC236}">
                  <a16:creationId xmlns:a16="http://schemas.microsoft.com/office/drawing/2014/main" id="{1FBA4875-B816-426E-EEE7-1B0E62C7FF46}"/>
                </a:ext>
              </a:extLst>
            </p:cNvPr>
            <p:cNvSpPr/>
            <p:nvPr/>
          </p:nvSpPr>
          <p:spPr>
            <a:xfrm>
              <a:off x="6101599" y="3683949"/>
              <a:ext cx="506297" cy="62223"/>
            </a:xfrm>
            <a:custGeom>
              <a:avLst/>
              <a:gdLst>
                <a:gd name="connsiteX0" fmla="*/ 0 w 522486"/>
                <a:gd name="connsiteY0" fmla="*/ 0 h 77345"/>
                <a:gd name="connsiteX1" fmla="*/ 522486 w 522486"/>
                <a:gd name="connsiteY1" fmla="*/ 0 h 77345"/>
                <a:gd name="connsiteX2" fmla="*/ 522486 w 522486"/>
                <a:gd name="connsiteY2" fmla="*/ 77345 h 77345"/>
                <a:gd name="connsiteX3" fmla="*/ 0 w 522486"/>
                <a:gd name="connsiteY3" fmla="*/ 77345 h 77345"/>
                <a:gd name="connsiteX4" fmla="*/ 0 w 522486"/>
                <a:gd name="connsiteY4" fmla="*/ 0 h 77345"/>
                <a:gd name="connsiteX0" fmla="*/ 0 w 522486"/>
                <a:gd name="connsiteY0" fmla="*/ 0 h 77345"/>
                <a:gd name="connsiteX1" fmla="*/ 522486 w 522486"/>
                <a:gd name="connsiteY1" fmla="*/ 0 h 77345"/>
                <a:gd name="connsiteX2" fmla="*/ 462161 w 522486"/>
                <a:gd name="connsiteY2" fmla="*/ 77345 h 77345"/>
                <a:gd name="connsiteX3" fmla="*/ 0 w 522486"/>
                <a:gd name="connsiteY3" fmla="*/ 77345 h 77345"/>
                <a:gd name="connsiteX4" fmla="*/ 0 w 522486"/>
                <a:gd name="connsiteY4" fmla="*/ 0 h 77345"/>
                <a:gd name="connsiteX0" fmla="*/ 0 w 522486"/>
                <a:gd name="connsiteY0" fmla="*/ 0 h 77345"/>
                <a:gd name="connsiteX1" fmla="*/ 522486 w 522486"/>
                <a:gd name="connsiteY1" fmla="*/ 0 h 77345"/>
                <a:gd name="connsiteX2" fmla="*/ 481211 w 522486"/>
                <a:gd name="connsiteY2" fmla="*/ 77345 h 77345"/>
                <a:gd name="connsiteX3" fmla="*/ 0 w 522486"/>
                <a:gd name="connsiteY3" fmla="*/ 77345 h 77345"/>
                <a:gd name="connsiteX4" fmla="*/ 0 w 522486"/>
                <a:gd name="connsiteY4" fmla="*/ 0 h 77345"/>
                <a:gd name="connsiteX0" fmla="*/ 0 w 522486"/>
                <a:gd name="connsiteY0" fmla="*/ 0 h 77345"/>
                <a:gd name="connsiteX1" fmla="*/ 522486 w 522486"/>
                <a:gd name="connsiteY1" fmla="*/ 0 h 77345"/>
                <a:gd name="connsiteX2" fmla="*/ 487561 w 522486"/>
                <a:gd name="connsiteY2" fmla="*/ 77345 h 77345"/>
                <a:gd name="connsiteX3" fmla="*/ 0 w 522486"/>
                <a:gd name="connsiteY3" fmla="*/ 77345 h 77345"/>
                <a:gd name="connsiteX4" fmla="*/ 0 w 522486"/>
                <a:gd name="connsiteY4" fmla="*/ 0 h 77345"/>
                <a:gd name="connsiteX0" fmla="*/ 0 w 522486"/>
                <a:gd name="connsiteY0" fmla="*/ 0 h 77345"/>
                <a:gd name="connsiteX1" fmla="*/ 522486 w 522486"/>
                <a:gd name="connsiteY1" fmla="*/ 0 h 77345"/>
                <a:gd name="connsiteX2" fmla="*/ 506611 w 522486"/>
                <a:gd name="connsiteY2" fmla="*/ 77345 h 77345"/>
                <a:gd name="connsiteX3" fmla="*/ 0 w 522486"/>
                <a:gd name="connsiteY3" fmla="*/ 77345 h 77345"/>
                <a:gd name="connsiteX4" fmla="*/ 0 w 522486"/>
                <a:gd name="connsiteY4" fmla="*/ 0 h 77345"/>
                <a:gd name="connsiteX0" fmla="*/ 0 w 528836"/>
                <a:gd name="connsiteY0" fmla="*/ 0 h 77345"/>
                <a:gd name="connsiteX1" fmla="*/ 528836 w 528836"/>
                <a:gd name="connsiteY1" fmla="*/ 0 h 77345"/>
                <a:gd name="connsiteX2" fmla="*/ 506611 w 528836"/>
                <a:gd name="connsiteY2" fmla="*/ 77345 h 77345"/>
                <a:gd name="connsiteX3" fmla="*/ 0 w 528836"/>
                <a:gd name="connsiteY3" fmla="*/ 77345 h 77345"/>
                <a:gd name="connsiteX4" fmla="*/ 0 w 528836"/>
                <a:gd name="connsiteY4" fmla="*/ 0 h 77345"/>
                <a:gd name="connsiteX0" fmla="*/ 0 w 538361"/>
                <a:gd name="connsiteY0" fmla="*/ 0 h 77345"/>
                <a:gd name="connsiteX1" fmla="*/ 538361 w 538361"/>
                <a:gd name="connsiteY1" fmla="*/ 0 h 77345"/>
                <a:gd name="connsiteX2" fmla="*/ 506611 w 538361"/>
                <a:gd name="connsiteY2" fmla="*/ 77345 h 77345"/>
                <a:gd name="connsiteX3" fmla="*/ 0 w 538361"/>
                <a:gd name="connsiteY3" fmla="*/ 77345 h 77345"/>
                <a:gd name="connsiteX4" fmla="*/ 0 w 538361"/>
                <a:gd name="connsiteY4" fmla="*/ 0 h 77345"/>
                <a:gd name="connsiteX0" fmla="*/ 0 w 538361"/>
                <a:gd name="connsiteY0" fmla="*/ 0 h 77345"/>
                <a:gd name="connsiteX1" fmla="*/ 538361 w 538361"/>
                <a:gd name="connsiteY1" fmla="*/ 0 h 77345"/>
                <a:gd name="connsiteX2" fmla="*/ 522486 w 538361"/>
                <a:gd name="connsiteY2" fmla="*/ 77345 h 77345"/>
                <a:gd name="connsiteX3" fmla="*/ 0 w 538361"/>
                <a:gd name="connsiteY3" fmla="*/ 77345 h 77345"/>
                <a:gd name="connsiteX4" fmla="*/ 0 w 538361"/>
                <a:gd name="connsiteY4" fmla="*/ 0 h 77345"/>
                <a:gd name="connsiteX0" fmla="*/ 0 w 538361"/>
                <a:gd name="connsiteY0" fmla="*/ 0 h 77345"/>
                <a:gd name="connsiteX1" fmla="*/ 538361 w 538361"/>
                <a:gd name="connsiteY1" fmla="*/ 0 h 77345"/>
                <a:gd name="connsiteX2" fmla="*/ 519311 w 538361"/>
                <a:gd name="connsiteY2" fmla="*/ 77345 h 77345"/>
                <a:gd name="connsiteX3" fmla="*/ 0 w 538361"/>
                <a:gd name="connsiteY3" fmla="*/ 77345 h 77345"/>
                <a:gd name="connsiteX4" fmla="*/ 0 w 538361"/>
                <a:gd name="connsiteY4" fmla="*/ 0 h 773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38361" h="77345">
                  <a:moveTo>
                    <a:pt x="0" y="0"/>
                  </a:moveTo>
                  <a:lnTo>
                    <a:pt x="538361" y="0"/>
                  </a:lnTo>
                  <a:lnTo>
                    <a:pt x="519311" y="77345"/>
                  </a:lnTo>
                  <a:lnTo>
                    <a:pt x="0" y="77345"/>
                  </a:lnTo>
                  <a:lnTo>
                    <a:pt x="0" y="0"/>
                  </a:lnTo>
                  <a:close/>
                </a:path>
              </a:pathLst>
            </a:custGeom>
            <a:solidFill>
              <a:srgbClr val="F8BF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5" name="Rectangle 2">
              <a:extLst>
                <a:ext uri="{FF2B5EF4-FFF2-40B4-BE49-F238E27FC236}">
                  <a16:creationId xmlns:a16="http://schemas.microsoft.com/office/drawing/2014/main" id="{4798BDEA-4631-4F7D-40D2-B26F71923769}"/>
                </a:ext>
              </a:extLst>
            </p:cNvPr>
            <p:cNvSpPr/>
            <p:nvPr/>
          </p:nvSpPr>
          <p:spPr>
            <a:xfrm rot="10800000" flipV="1">
              <a:off x="5960343" y="3683949"/>
              <a:ext cx="506298" cy="62223"/>
            </a:xfrm>
            <a:custGeom>
              <a:avLst/>
              <a:gdLst>
                <a:gd name="connsiteX0" fmla="*/ 0 w 522486"/>
                <a:gd name="connsiteY0" fmla="*/ 0 h 77345"/>
                <a:gd name="connsiteX1" fmla="*/ 522486 w 522486"/>
                <a:gd name="connsiteY1" fmla="*/ 0 h 77345"/>
                <a:gd name="connsiteX2" fmla="*/ 522486 w 522486"/>
                <a:gd name="connsiteY2" fmla="*/ 77345 h 77345"/>
                <a:gd name="connsiteX3" fmla="*/ 0 w 522486"/>
                <a:gd name="connsiteY3" fmla="*/ 77345 h 77345"/>
                <a:gd name="connsiteX4" fmla="*/ 0 w 522486"/>
                <a:gd name="connsiteY4" fmla="*/ 0 h 77345"/>
                <a:gd name="connsiteX0" fmla="*/ 0 w 522486"/>
                <a:gd name="connsiteY0" fmla="*/ 0 h 77345"/>
                <a:gd name="connsiteX1" fmla="*/ 522486 w 522486"/>
                <a:gd name="connsiteY1" fmla="*/ 0 h 77345"/>
                <a:gd name="connsiteX2" fmla="*/ 462161 w 522486"/>
                <a:gd name="connsiteY2" fmla="*/ 77345 h 77345"/>
                <a:gd name="connsiteX3" fmla="*/ 0 w 522486"/>
                <a:gd name="connsiteY3" fmla="*/ 77345 h 77345"/>
                <a:gd name="connsiteX4" fmla="*/ 0 w 522486"/>
                <a:gd name="connsiteY4" fmla="*/ 0 h 77345"/>
                <a:gd name="connsiteX0" fmla="*/ 0 w 522486"/>
                <a:gd name="connsiteY0" fmla="*/ 0 h 77345"/>
                <a:gd name="connsiteX1" fmla="*/ 522486 w 522486"/>
                <a:gd name="connsiteY1" fmla="*/ 0 h 77345"/>
                <a:gd name="connsiteX2" fmla="*/ 481211 w 522486"/>
                <a:gd name="connsiteY2" fmla="*/ 77345 h 77345"/>
                <a:gd name="connsiteX3" fmla="*/ 0 w 522486"/>
                <a:gd name="connsiteY3" fmla="*/ 77345 h 77345"/>
                <a:gd name="connsiteX4" fmla="*/ 0 w 522486"/>
                <a:gd name="connsiteY4" fmla="*/ 0 h 77345"/>
                <a:gd name="connsiteX0" fmla="*/ 0 w 522486"/>
                <a:gd name="connsiteY0" fmla="*/ 0 h 77345"/>
                <a:gd name="connsiteX1" fmla="*/ 522486 w 522486"/>
                <a:gd name="connsiteY1" fmla="*/ 0 h 77345"/>
                <a:gd name="connsiteX2" fmla="*/ 487561 w 522486"/>
                <a:gd name="connsiteY2" fmla="*/ 77345 h 77345"/>
                <a:gd name="connsiteX3" fmla="*/ 0 w 522486"/>
                <a:gd name="connsiteY3" fmla="*/ 77345 h 77345"/>
                <a:gd name="connsiteX4" fmla="*/ 0 w 522486"/>
                <a:gd name="connsiteY4" fmla="*/ 0 h 77345"/>
                <a:gd name="connsiteX0" fmla="*/ 0 w 522486"/>
                <a:gd name="connsiteY0" fmla="*/ 0 h 77345"/>
                <a:gd name="connsiteX1" fmla="*/ 522486 w 522486"/>
                <a:gd name="connsiteY1" fmla="*/ 0 h 77345"/>
                <a:gd name="connsiteX2" fmla="*/ 506611 w 522486"/>
                <a:gd name="connsiteY2" fmla="*/ 77345 h 77345"/>
                <a:gd name="connsiteX3" fmla="*/ 0 w 522486"/>
                <a:gd name="connsiteY3" fmla="*/ 77345 h 77345"/>
                <a:gd name="connsiteX4" fmla="*/ 0 w 522486"/>
                <a:gd name="connsiteY4" fmla="*/ 0 h 77345"/>
                <a:gd name="connsiteX0" fmla="*/ 0 w 528836"/>
                <a:gd name="connsiteY0" fmla="*/ 0 h 77345"/>
                <a:gd name="connsiteX1" fmla="*/ 528836 w 528836"/>
                <a:gd name="connsiteY1" fmla="*/ 0 h 77345"/>
                <a:gd name="connsiteX2" fmla="*/ 506611 w 528836"/>
                <a:gd name="connsiteY2" fmla="*/ 77345 h 77345"/>
                <a:gd name="connsiteX3" fmla="*/ 0 w 528836"/>
                <a:gd name="connsiteY3" fmla="*/ 77345 h 77345"/>
                <a:gd name="connsiteX4" fmla="*/ 0 w 528836"/>
                <a:gd name="connsiteY4" fmla="*/ 0 h 77345"/>
                <a:gd name="connsiteX0" fmla="*/ 0 w 538361"/>
                <a:gd name="connsiteY0" fmla="*/ 0 h 77345"/>
                <a:gd name="connsiteX1" fmla="*/ 538361 w 538361"/>
                <a:gd name="connsiteY1" fmla="*/ 0 h 77345"/>
                <a:gd name="connsiteX2" fmla="*/ 506611 w 538361"/>
                <a:gd name="connsiteY2" fmla="*/ 77345 h 77345"/>
                <a:gd name="connsiteX3" fmla="*/ 0 w 538361"/>
                <a:gd name="connsiteY3" fmla="*/ 77345 h 77345"/>
                <a:gd name="connsiteX4" fmla="*/ 0 w 538361"/>
                <a:gd name="connsiteY4" fmla="*/ 0 h 77345"/>
                <a:gd name="connsiteX0" fmla="*/ 0 w 538361"/>
                <a:gd name="connsiteY0" fmla="*/ 0 h 77345"/>
                <a:gd name="connsiteX1" fmla="*/ 538361 w 538361"/>
                <a:gd name="connsiteY1" fmla="*/ 0 h 77345"/>
                <a:gd name="connsiteX2" fmla="*/ 522486 w 538361"/>
                <a:gd name="connsiteY2" fmla="*/ 77345 h 77345"/>
                <a:gd name="connsiteX3" fmla="*/ 0 w 538361"/>
                <a:gd name="connsiteY3" fmla="*/ 77345 h 77345"/>
                <a:gd name="connsiteX4" fmla="*/ 0 w 538361"/>
                <a:gd name="connsiteY4" fmla="*/ 0 h 77345"/>
                <a:gd name="connsiteX0" fmla="*/ 0 w 538361"/>
                <a:gd name="connsiteY0" fmla="*/ 0 h 77345"/>
                <a:gd name="connsiteX1" fmla="*/ 538361 w 538361"/>
                <a:gd name="connsiteY1" fmla="*/ 0 h 77345"/>
                <a:gd name="connsiteX2" fmla="*/ 519311 w 538361"/>
                <a:gd name="connsiteY2" fmla="*/ 77345 h 77345"/>
                <a:gd name="connsiteX3" fmla="*/ 0 w 538361"/>
                <a:gd name="connsiteY3" fmla="*/ 77345 h 77345"/>
                <a:gd name="connsiteX4" fmla="*/ 0 w 538361"/>
                <a:gd name="connsiteY4" fmla="*/ 0 h 773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38361" h="77345">
                  <a:moveTo>
                    <a:pt x="0" y="0"/>
                  </a:moveTo>
                  <a:lnTo>
                    <a:pt x="538361" y="0"/>
                  </a:lnTo>
                  <a:lnTo>
                    <a:pt x="519311" y="77345"/>
                  </a:lnTo>
                  <a:lnTo>
                    <a:pt x="0" y="77345"/>
                  </a:lnTo>
                  <a:lnTo>
                    <a:pt x="0" y="0"/>
                  </a:lnTo>
                  <a:close/>
                </a:path>
              </a:pathLst>
            </a:custGeom>
            <a:solidFill>
              <a:srgbClr val="F8BF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grpSp>
    </p:spTree>
    <p:extLst>
      <p:ext uri="{BB962C8B-B14F-4D97-AF65-F5344CB8AC3E}">
        <p14:creationId xmlns:p14="http://schemas.microsoft.com/office/powerpoint/2010/main" val="345113970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le Slide_Entity Remote">
    <p:spTree>
      <p:nvGrpSpPr>
        <p:cNvPr id="1" name=""/>
        <p:cNvGrpSpPr/>
        <p:nvPr/>
      </p:nvGrpSpPr>
      <p:grpSpPr>
        <a:xfrm>
          <a:off x="0" y="0"/>
          <a:ext cx="0" cy="0"/>
          <a:chOff x="0" y="0"/>
          <a:chExt cx="0" cy="0"/>
        </a:xfrm>
      </p:grpSpPr>
      <p:pic>
        <p:nvPicPr>
          <p:cNvPr id="2" name="Background Image" descr="A person smiling at camera&#10;&#10;AI-generated content may be incorrect." hidden="1">
            <a:extLst>
              <a:ext uri="{FF2B5EF4-FFF2-40B4-BE49-F238E27FC236}">
                <a16:creationId xmlns:a16="http://schemas.microsoft.com/office/drawing/2014/main" id="{81B4C167-50C3-D8A7-0503-AAA089189AAF}"/>
              </a:ext>
            </a:extLst>
          </p:cNvPr>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0" y="0"/>
            <a:ext cx="12192000" cy="6243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Purple Gradient Bar">
            <a:extLst>
              <a:ext uri="{FF2B5EF4-FFF2-40B4-BE49-F238E27FC236}">
                <a16:creationId xmlns:a16="http://schemas.microsoft.com/office/drawing/2014/main" id="{B958CA66-7E88-CAF4-02AA-62E2AF4BE75A}"/>
              </a:ext>
            </a:extLst>
          </p:cNvPr>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t="-296" r="-10162"/>
          <a:stretch>
            <a:fillRect/>
          </a:stretch>
        </p:blipFill>
        <p:spPr bwMode="auto">
          <a:xfrm>
            <a:off x="-3175" y="6057900"/>
            <a:ext cx="12192000" cy="806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Small Slash" descr="A yellow line on a black background&#10;&#10;AI-generated content may be incorrect.">
            <a:extLst>
              <a:ext uri="{FF2B5EF4-FFF2-40B4-BE49-F238E27FC236}">
                <a16:creationId xmlns:a16="http://schemas.microsoft.com/office/drawing/2014/main" id="{E88D719A-D017-DC07-68DE-4CE80B554641}"/>
              </a:ext>
            </a:extLst>
          </p:cNvPr>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10294938" y="6391275"/>
            <a:ext cx="204787" cy="314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4">
            <a:extLst>
              <a:ext uri="{FF2B5EF4-FFF2-40B4-BE49-F238E27FC236}">
                <a16:creationId xmlns:a16="http://schemas.microsoft.com/office/drawing/2014/main" id="{BD4E36E6-56BF-E517-CA28-E13BB55EDA4B}"/>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414338" y="6248400"/>
            <a:ext cx="3754437" cy="430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 name="Picture Placeholder 22"/>
          <p:cNvSpPr>
            <a:spLocks noGrp="1"/>
          </p:cNvSpPr>
          <p:nvPr>
            <p:ph type="pic" sz="quarter" idx="12"/>
          </p:nvPr>
        </p:nvSpPr>
        <p:spPr>
          <a:xfrm>
            <a:off x="-315443" y="247649"/>
            <a:ext cx="12195175" cy="5810251"/>
          </a:xfrm>
        </p:spPr>
        <p:txBody>
          <a:bodyPr rtlCol="0">
            <a:normAutofit/>
          </a:bodyPr>
          <a:lstStyle/>
          <a:p>
            <a:pPr lvl="0"/>
            <a:r>
              <a:rPr lang="en-US" noProof="0"/>
              <a:t>Click icon to add picture</a:t>
            </a:r>
            <a:endParaRPr lang="en-US" noProof="0" dirty="0"/>
          </a:p>
        </p:txBody>
      </p:sp>
      <p:sp>
        <p:nvSpPr>
          <p:cNvPr id="24" name="Title 1"/>
          <p:cNvSpPr>
            <a:spLocks noGrp="1"/>
          </p:cNvSpPr>
          <p:nvPr>
            <p:ph type="ctrTitle"/>
          </p:nvPr>
        </p:nvSpPr>
        <p:spPr>
          <a:xfrm>
            <a:off x="414338" y="2099234"/>
            <a:ext cx="10434321" cy="1156728"/>
          </a:xfrm>
        </p:spPr>
        <p:txBody>
          <a:bodyPr anchor="b">
            <a:normAutofit/>
          </a:bodyPr>
          <a:lstStyle>
            <a:lvl1pPr algn="l">
              <a:defRPr sz="3600" b="1">
                <a:solidFill>
                  <a:srgbClr val="FFFFFF"/>
                </a:solidFill>
                <a:latin typeface="Calibri" panose="020F0502020204030204" pitchFamily="34" charset="0"/>
                <a:cs typeface="Calibri" panose="020F0502020204030204" pitchFamily="34" charset="0"/>
              </a:defRPr>
            </a:lvl1pPr>
          </a:lstStyle>
          <a:p>
            <a:r>
              <a:rPr lang="en-US"/>
              <a:t>Click to edit Master title style</a:t>
            </a:r>
            <a:endParaRPr lang="en-US" dirty="0"/>
          </a:p>
        </p:txBody>
      </p:sp>
      <p:sp>
        <p:nvSpPr>
          <p:cNvPr id="25" name="Subtitle 2"/>
          <p:cNvSpPr>
            <a:spLocks noGrp="1"/>
          </p:cNvSpPr>
          <p:nvPr>
            <p:ph type="subTitle" idx="1"/>
          </p:nvPr>
        </p:nvSpPr>
        <p:spPr>
          <a:xfrm>
            <a:off x="414338" y="3429000"/>
            <a:ext cx="10434321" cy="1655762"/>
          </a:xfrm>
        </p:spPr>
        <p:txBody>
          <a:bodyPr>
            <a:normAutofit/>
          </a:bodyPr>
          <a:lstStyle>
            <a:lvl1pPr marL="0" indent="0" algn="l">
              <a:buNone/>
              <a:defRPr sz="2800">
                <a:solidFill>
                  <a:srgbClr val="FFFFFF"/>
                </a:solidFill>
                <a:latin typeface="Calibri" panose="020F0502020204030204" pitchFamily="34" charset="0"/>
                <a:cs typeface="Calibri" panose="020F0502020204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6" name="Text Placeholder 18"/>
          <p:cNvSpPr>
            <a:spLocks noGrp="1"/>
          </p:cNvSpPr>
          <p:nvPr>
            <p:ph type="body" sz="quarter" idx="10"/>
          </p:nvPr>
        </p:nvSpPr>
        <p:spPr>
          <a:xfrm>
            <a:off x="414338" y="5196702"/>
            <a:ext cx="2489200" cy="396875"/>
          </a:xfrm>
        </p:spPr>
        <p:txBody>
          <a:bodyPr>
            <a:normAutofit/>
          </a:bodyPr>
          <a:lstStyle>
            <a:lvl1pPr marL="0" indent="0">
              <a:buNone/>
              <a:defRPr sz="1800">
                <a:solidFill>
                  <a:srgbClr val="FFFFFF"/>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a:t>Click to edit Master text styles</a:t>
            </a:r>
          </a:p>
        </p:txBody>
      </p:sp>
      <p:sp>
        <p:nvSpPr>
          <p:cNvPr id="11" name="Text Placeholder 20"/>
          <p:cNvSpPr>
            <a:spLocks noGrp="1"/>
          </p:cNvSpPr>
          <p:nvPr>
            <p:ph type="body" sz="quarter" idx="11"/>
          </p:nvPr>
        </p:nvSpPr>
        <p:spPr>
          <a:xfrm>
            <a:off x="10498994" y="6415081"/>
            <a:ext cx="1748344" cy="263525"/>
          </a:xfrm>
        </p:spPr>
        <p:txBody>
          <a:bodyPr>
            <a:normAutofit/>
          </a:bodyPr>
          <a:lstStyle>
            <a:lvl1pPr marL="0" indent="0">
              <a:buNone/>
              <a:defRPr sz="1200" b="1">
                <a:solidFill>
                  <a:srgbClr val="31006F"/>
                </a:solidFill>
              </a:defRPr>
            </a:lvl1pPr>
          </a:lstStyle>
          <a:p>
            <a:pPr lvl="0"/>
            <a:r>
              <a:rPr lang="en-US"/>
              <a:t>Click to edit Master text styles</a:t>
            </a:r>
          </a:p>
        </p:txBody>
      </p:sp>
    </p:spTree>
    <p:extLst>
      <p:ext uri="{BB962C8B-B14F-4D97-AF65-F5344CB8AC3E}">
        <p14:creationId xmlns:p14="http://schemas.microsoft.com/office/powerpoint/2010/main" val="941227408"/>
      </p:ext>
    </p:extLst>
  </p:cSld>
  <p:clrMapOvr>
    <a:masterClrMapping/>
  </p:clrMapOvr>
  <p:transition spd="slow"/>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Text Placeholder 2"/>
          <p:cNvSpPr>
            <a:spLocks noGrp="1" noChangeArrowheads="1"/>
          </p:cNvSpPr>
          <p:nvPr>
            <p:ph idx="1"/>
          </p:nvPr>
        </p:nvSpPr>
        <p:spPr bwMode="auto">
          <a:xfrm>
            <a:off x="358346" y="1825625"/>
            <a:ext cx="10995454" cy="4351338"/>
          </a:xfrm>
          <a:prstGeom prst="rect">
            <a:avLst/>
          </a:prstGeom>
          <a:noFill/>
          <a:ln>
            <a:noFill/>
          </a:ln>
        </p:spPr>
        <p:txBody>
          <a:bodyPr/>
          <a:lstStyle/>
          <a:p>
            <a:pPr lvl="0"/>
            <a:r>
              <a:rPr lang="en-US" altLang="en-US" noProof="0"/>
              <a:t>Click to edit Master text styles</a:t>
            </a:r>
          </a:p>
          <a:p>
            <a:pPr lvl="1"/>
            <a:r>
              <a:rPr lang="en-US" altLang="en-US" noProof="0"/>
              <a:t>Second level</a:t>
            </a:r>
          </a:p>
          <a:p>
            <a:pPr lvl="2"/>
            <a:r>
              <a:rPr lang="en-US" altLang="en-US" noProof="0"/>
              <a:t>Third level</a:t>
            </a:r>
          </a:p>
          <a:p>
            <a:pPr lvl="3"/>
            <a:r>
              <a:rPr lang="en-US" altLang="en-US" noProof="0"/>
              <a:t>Fourth level</a:t>
            </a:r>
          </a:p>
          <a:p>
            <a:pPr lvl="4"/>
            <a:r>
              <a:rPr lang="en-US" altLang="en-US" noProof="0"/>
              <a:t>Fifth level</a:t>
            </a:r>
          </a:p>
        </p:txBody>
      </p:sp>
    </p:spTree>
    <p:extLst>
      <p:ext uri="{BB962C8B-B14F-4D97-AF65-F5344CB8AC3E}">
        <p14:creationId xmlns:p14="http://schemas.microsoft.com/office/powerpoint/2010/main" val="3678800791"/>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58346" y="457200"/>
            <a:ext cx="4413679" cy="1600200"/>
          </a:xfrm>
        </p:spPr>
        <p:txBody>
          <a:bodyPr anchor="b"/>
          <a:lstStyle>
            <a:lvl1pPr>
              <a:defRPr sz="3200"/>
            </a:lvl1pPr>
          </a:lstStyle>
          <a:p>
            <a:r>
              <a:rPr lang="en-US" dirty="0"/>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358346" y="2057400"/>
            <a:ext cx="4413679"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spTree>
    <p:extLst>
      <p:ext uri="{BB962C8B-B14F-4D97-AF65-F5344CB8AC3E}">
        <p14:creationId xmlns:p14="http://schemas.microsoft.com/office/powerpoint/2010/main" val="2588193532"/>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45990" y="457200"/>
            <a:ext cx="4426036" cy="1600200"/>
          </a:xfrm>
        </p:spPr>
        <p:txBody>
          <a:bodyPr anchor="b"/>
          <a:lstStyle>
            <a:lvl1pPr>
              <a:defRPr sz="3200"/>
            </a:lvl1pPr>
          </a:lstStyle>
          <a:p>
            <a:r>
              <a:rPr lang="en-US" dirty="0"/>
              <a:t>Click to edit Master title style</a:t>
            </a:r>
          </a:p>
        </p:txBody>
      </p:sp>
      <p:sp>
        <p:nvSpPr>
          <p:cNvPr id="3" name="Picture Placeholder 2"/>
          <p:cNvSpPr>
            <a:spLocks noGrp="1"/>
          </p:cNvSpPr>
          <p:nvPr>
            <p:ph type="pic" idx="1"/>
          </p:nvPr>
        </p:nvSpPr>
        <p:spPr>
          <a:xfrm>
            <a:off x="5183188" y="987425"/>
            <a:ext cx="6172200" cy="4873625"/>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a:p>
        </p:txBody>
      </p:sp>
      <p:sp>
        <p:nvSpPr>
          <p:cNvPr id="4" name="Text Placeholder 3"/>
          <p:cNvSpPr>
            <a:spLocks noGrp="1"/>
          </p:cNvSpPr>
          <p:nvPr>
            <p:ph type="body" sz="half" idx="2"/>
          </p:nvPr>
        </p:nvSpPr>
        <p:spPr>
          <a:xfrm>
            <a:off x="345990" y="2057400"/>
            <a:ext cx="4426036"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Tree>
    <p:extLst>
      <p:ext uri="{BB962C8B-B14F-4D97-AF65-F5344CB8AC3E}">
        <p14:creationId xmlns:p14="http://schemas.microsoft.com/office/powerpoint/2010/main" val="836268617"/>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40B81C-69BC-C1EE-7F3B-A61B1DA38B3A}"/>
              </a:ext>
            </a:extLst>
          </p:cNvPr>
          <p:cNvSpPr txBox="1">
            <a:spLocks/>
          </p:cNvSpPr>
          <p:nvPr/>
        </p:nvSpPr>
        <p:spPr>
          <a:xfrm>
            <a:off x="384175" y="2967038"/>
            <a:ext cx="11423650" cy="844550"/>
          </a:xfrm>
          <a:prstGeom prst="rect">
            <a:avLst/>
          </a:prstGeom>
        </p:spPr>
        <p:txBody>
          <a:bodyPr lIns="0" tIns="0" rIns="0" bIns="0" anchor="b"/>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fontAlgn="auto">
              <a:lnSpc>
                <a:spcPts val="5020"/>
              </a:lnSpc>
              <a:spcAft>
                <a:spcPts val="0"/>
              </a:spcAft>
              <a:tabLst>
                <a:tab pos="1247775" algn="l"/>
              </a:tabLst>
              <a:defRPr/>
            </a:pPr>
            <a:r>
              <a:rPr lang="en-US" sz="6600" b="1" dirty="0">
                <a:solidFill>
                  <a:schemeClr val="bg1"/>
                </a:solidFill>
                <a:latin typeface="Encode Sans Normal" panose="02000000000000000000" pitchFamily="2" charset="77"/>
                <a:ea typeface="Open Sans" panose="020B0606030504020204" pitchFamily="34" charset="0"/>
                <a:cs typeface="Open Sans" panose="020B0606030504020204" pitchFamily="34" charset="0"/>
              </a:rPr>
              <a:t>QUESTIONS?</a:t>
            </a:r>
            <a:endParaRPr lang="en-US" sz="6600" b="1" baseline="30000" dirty="0">
              <a:solidFill>
                <a:schemeClr val="bg1"/>
              </a:solidFill>
              <a:latin typeface="Encode Sans Normal" panose="02000000000000000000" pitchFamily="2" charset="77"/>
              <a:ea typeface="Open Sans" panose="020B0606030504020204" pitchFamily="34" charset="0"/>
              <a:cs typeface="Open Sans" panose="020B0606030504020204" pitchFamily="34" charset="0"/>
            </a:endParaRPr>
          </a:p>
        </p:txBody>
      </p:sp>
      <p:grpSp>
        <p:nvGrpSpPr>
          <p:cNvPr id="3" name="Group 5">
            <a:extLst>
              <a:ext uri="{FF2B5EF4-FFF2-40B4-BE49-F238E27FC236}">
                <a16:creationId xmlns:a16="http://schemas.microsoft.com/office/drawing/2014/main" id="{6EF73CD3-989A-6F73-E0F4-ACB20859B68E}"/>
              </a:ext>
            </a:extLst>
          </p:cNvPr>
          <p:cNvGrpSpPr>
            <a:grpSpLocks/>
          </p:cNvGrpSpPr>
          <p:nvPr/>
        </p:nvGrpSpPr>
        <p:grpSpPr bwMode="auto">
          <a:xfrm>
            <a:off x="5822950" y="3995738"/>
            <a:ext cx="647700" cy="61912"/>
            <a:chOff x="5960343" y="3683949"/>
            <a:chExt cx="647553" cy="62223"/>
          </a:xfrm>
        </p:grpSpPr>
        <p:sp>
          <p:nvSpPr>
            <p:cNvPr id="4" name="Rectangle 2">
              <a:extLst>
                <a:ext uri="{FF2B5EF4-FFF2-40B4-BE49-F238E27FC236}">
                  <a16:creationId xmlns:a16="http://schemas.microsoft.com/office/drawing/2014/main" id="{7BE7E9A5-9961-1201-F4B8-28ED41E96CED}"/>
                </a:ext>
              </a:extLst>
            </p:cNvPr>
            <p:cNvSpPr/>
            <p:nvPr/>
          </p:nvSpPr>
          <p:spPr>
            <a:xfrm>
              <a:off x="6101599" y="3683949"/>
              <a:ext cx="506297" cy="62223"/>
            </a:xfrm>
            <a:custGeom>
              <a:avLst/>
              <a:gdLst>
                <a:gd name="connsiteX0" fmla="*/ 0 w 522486"/>
                <a:gd name="connsiteY0" fmla="*/ 0 h 77345"/>
                <a:gd name="connsiteX1" fmla="*/ 522486 w 522486"/>
                <a:gd name="connsiteY1" fmla="*/ 0 h 77345"/>
                <a:gd name="connsiteX2" fmla="*/ 522486 w 522486"/>
                <a:gd name="connsiteY2" fmla="*/ 77345 h 77345"/>
                <a:gd name="connsiteX3" fmla="*/ 0 w 522486"/>
                <a:gd name="connsiteY3" fmla="*/ 77345 h 77345"/>
                <a:gd name="connsiteX4" fmla="*/ 0 w 522486"/>
                <a:gd name="connsiteY4" fmla="*/ 0 h 77345"/>
                <a:gd name="connsiteX0" fmla="*/ 0 w 522486"/>
                <a:gd name="connsiteY0" fmla="*/ 0 h 77345"/>
                <a:gd name="connsiteX1" fmla="*/ 522486 w 522486"/>
                <a:gd name="connsiteY1" fmla="*/ 0 h 77345"/>
                <a:gd name="connsiteX2" fmla="*/ 462161 w 522486"/>
                <a:gd name="connsiteY2" fmla="*/ 77345 h 77345"/>
                <a:gd name="connsiteX3" fmla="*/ 0 w 522486"/>
                <a:gd name="connsiteY3" fmla="*/ 77345 h 77345"/>
                <a:gd name="connsiteX4" fmla="*/ 0 w 522486"/>
                <a:gd name="connsiteY4" fmla="*/ 0 h 77345"/>
                <a:gd name="connsiteX0" fmla="*/ 0 w 522486"/>
                <a:gd name="connsiteY0" fmla="*/ 0 h 77345"/>
                <a:gd name="connsiteX1" fmla="*/ 522486 w 522486"/>
                <a:gd name="connsiteY1" fmla="*/ 0 h 77345"/>
                <a:gd name="connsiteX2" fmla="*/ 481211 w 522486"/>
                <a:gd name="connsiteY2" fmla="*/ 77345 h 77345"/>
                <a:gd name="connsiteX3" fmla="*/ 0 w 522486"/>
                <a:gd name="connsiteY3" fmla="*/ 77345 h 77345"/>
                <a:gd name="connsiteX4" fmla="*/ 0 w 522486"/>
                <a:gd name="connsiteY4" fmla="*/ 0 h 77345"/>
                <a:gd name="connsiteX0" fmla="*/ 0 w 522486"/>
                <a:gd name="connsiteY0" fmla="*/ 0 h 77345"/>
                <a:gd name="connsiteX1" fmla="*/ 522486 w 522486"/>
                <a:gd name="connsiteY1" fmla="*/ 0 h 77345"/>
                <a:gd name="connsiteX2" fmla="*/ 487561 w 522486"/>
                <a:gd name="connsiteY2" fmla="*/ 77345 h 77345"/>
                <a:gd name="connsiteX3" fmla="*/ 0 w 522486"/>
                <a:gd name="connsiteY3" fmla="*/ 77345 h 77345"/>
                <a:gd name="connsiteX4" fmla="*/ 0 w 522486"/>
                <a:gd name="connsiteY4" fmla="*/ 0 h 77345"/>
                <a:gd name="connsiteX0" fmla="*/ 0 w 522486"/>
                <a:gd name="connsiteY0" fmla="*/ 0 h 77345"/>
                <a:gd name="connsiteX1" fmla="*/ 522486 w 522486"/>
                <a:gd name="connsiteY1" fmla="*/ 0 h 77345"/>
                <a:gd name="connsiteX2" fmla="*/ 506611 w 522486"/>
                <a:gd name="connsiteY2" fmla="*/ 77345 h 77345"/>
                <a:gd name="connsiteX3" fmla="*/ 0 w 522486"/>
                <a:gd name="connsiteY3" fmla="*/ 77345 h 77345"/>
                <a:gd name="connsiteX4" fmla="*/ 0 w 522486"/>
                <a:gd name="connsiteY4" fmla="*/ 0 h 77345"/>
                <a:gd name="connsiteX0" fmla="*/ 0 w 528836"/>
                <a:gd name="connsiteY0" fmla="*/ 0 h 77345"/>
                <a:gd name="connsiteX1" fmla="*/ 528836 w 528836"/>
                <a:gd name="connsiteY1" fmla="*/ 0 h 77345"/>
                <a:gd name="connsiteX2" fmla="*/ 506611 w 528836"/>
                <a:gd name="connsiteY2" fmla="*/ 77345 h 77345"/>
                <a:gd name="connsiteX3" fmla="*/ 0 w 528836"/>
                <a:gd name="connsiteY3" fmla="*/ 77345 h 77345"/>
                <a:gd name="connsiteX4" fmla="*/ 0 w 528836"/>
                <a:gd name="connsiteY4" fmla="*/ 0 h 77345"/>
                <a:gd name="connsiteX0" fmla="*/ 0 w 538361"/>
                <a:gd name="connsiteY0" fmla="*/ 0 h 77345"/>
                <a:gd name="connsiteX1" fmla="*/ 538361 w 538361"/>
                <a:gd name="connsiteY1" fmla="*/ 0 h 77345"/>
                <a:gd name="connsiteX2" fmla="*/ 506611 w 538361"/>
                <a:gd name="connsiteY2" fmla="*/ 77345 h 77345"/>
                <a:gd name="connsiteX3" fmla="*/ 0 w 538361"/>
                <a:gd name="connsiteY3" fmla="*/ 77345 h 77345"/>
                <a:gd name="connsiteX4" fmla="*/ 0 w 538361"/>
                <a:gd name="connsiteY4" fmla="*/ 0 h 77345"/>
                <a:gd name="connsiteX0" fmla="*/ 0 w 538361"/>
                <a:gd name="connsiteY0" fmla="*/ 0 h 77345"/>
                <a:gd name="connsiteX1" fmla="*/ 538361 w 538361"/>
                <a:gd name="connsiteY1" fmla="*/ 0 h 77345"/>
                <a:gd name="connsiteX2" fmla="*/ 522486 w 538361"/>
                <a:gd name="connsiteY2" fmla="*/ 77345 h 77345"/>
                <a:gd name="connsiteX3" fmla="*/ 0 w 538361"/>
                <a:gd name="connsiteY3" fmla="*/ 77345 h 77345"/>
                <a:gd name="connsiteX4" fmla="*/ 0 w 538361"/>
                <a:gd name="connsiteY4" fmla="*/ 0 h 77345"/>
                <a:gd name="connsiteX0" fmla="*/ 0 w 538361"/>
                <a:gd name="connsiteY0" fmla="*/ 0 h 77345"/>
                <a:gd name="connsiteX1" fmla="*/ 538361 w 538361"/>
                <a:gd name="connsiteY1" fmla="*/ 0 h 77345"/>
                <a:gd name="connsiteX2" fmla="*/ 519311 w 538361"/>
                <a:gd name="connsiteY2" fmla="*/ 77345 h 77345"/>
                <a:gd name="connsiteX3" fmla="*/ 0 w 538361"/>
                <a:gd name="connsiteY3" fmla="*/ 77345 h 77345"/>
                <a:gd name="connsiteX4" fmla="*/ 0 w 538361"/>
                <a:gd name="connsiteY4" fmla="*/ 0 h 773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38361" h="77345">
                  <a:moveTo>
                    <a:pt x="0" y="0"/>
                  </a:moveTo>
                  <a:lnTo>
                    <a:pt x="538361" y="0"/>
                  </a:lnTo>
                  <a:lnTo>
                    <a:pt x="519311" y="77345"/>
                  </a:lnTo>
                  <a:lnTo>
                    <a:pt x="0" y="77345"/>
                  </a:lnTo>
                  <a:lnTo>
                    <a:pt x="0" y="0"/>
                  </a:lnTo>
                  <a:close/>
                </a:path>
              </a:pathLst>
            </a:custGeom>
            <a:solidFill>
              <a:srgbClr val="F8BF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5" name="Rectangle 2">
              <a:extLst>
                <a:ext uri="{FF2B5EF4-FFF2-40B4-BE49-F238E27FC236}">
                  <a16:creationId xmlns:a16="http://schemas.microsoft.com/office/drawing/2014/main" id="{6218FD8D-DC43-62D5-29A3-655367C61959}"/>
                </a:ext>
              </a:extLst>
            </p:cNvPr>
            <p:cNvSpPr/>
            <p:nvPr/>
          </p:nvSpPr>
          <p:spPr>
            <a:xfrm rot="10800000" flipV="1">
              <a:off x="5960343" y="3683949"/>
              <a:ext cx="506298" cy="62223"/>
            </a:xfrm>
            <a:custGeom>
              <a:avLst/>
              <a:gdLst>
                <a:gd name="connsiteX0" fmla="*/ 0 w 522486"/>
                <a:gd name="connsiteY0" fmla="*/ 0 h 77345"/>
                <a:gd name="connsiteX1" fmla="*/ 522486 w 522486"/>
                <a:gd name="connsiteY1" fmla="*/ 0 h 77345"/>
                <a:gd name="connsiteX2" fmla="*/ 522486 w 522486"/>
                <a:gd name="connsiteY2" fmla="*/ 77345 h 77345"/>
                <a:gd name="connsiteX3" fmla="*/ 0 w 522486"/>
                <a:gd name="connsiteY3" fmla="*/ 77345 h 77345"/>
                <a:gd name="connsiteX4" fmla="*/ 0 w 522486"/>
                <a:gd name="connsiteY4" fmla="*/ 0 h 77345"/>
                <a:gd name="connsiteX0" fmla="*/ 0 w 522486"/>
                <a:gd name="connsiteY0" fmla="*/ 0 h 77345"/>
                <a:gd name="connsiteX1" fmla="*/ 522486 w 522486"/>
                <a:gd name="connsiteY1" fmla="*/ 0 h 77345"/>
                <a:gd name="connsiteX2" fmla="*/ 462161 w 522486"/>
                <a:gd name="connsiteY2" fmla="*/ 77345 h 77345"/>
                <a:gd name="connsiteX3" fmla="*/ 0 w 522486"/>
                <a:gd name="connsiteY3" fmla="*/ 77345 h 77345"/>
                <a:gd name="connsiteX4" fmla="*/ 0 w 522486"/>
                <a:gd name="connsiteY4" fmla="*/ 0 h 77345"/>
                <a:gd name="connsiteX0" fmla="*/ 0 w 522486"/>
                <a:gd name="connsiteY0" fmla="*/ 0 h 77345"/>
                <a:gd name="connsiteX1" fmla="*/ 522486 w 522486"/>
                <a:gd name="connsiteY1" fmla="*/ 0 h 77345"/>
                <a:gd name="connsiteX2" fmla="*/ 481211 w 522486"/>
                <a:gd name="connsiteY2" fmla="*/ 77345 h 77345"/>
                <a:gd name="connsiteX3" fmla="*/ 0 w 522486"/>
                <a:gd name="connsiteY3" fmla="*/ 77345 h 77345"/>
                <a:gd name="connsiteX4" fmla="*/ 0 w 522486"/>
                <a:gd name="connsiteY4" fmla="*/ 0 h 77345"/>
                <a:gd name="connsiteX0" fmla="*/ 0 w 522486"/>
                <a:gd name="connsiteY0" fmla="*/ 0 h 77345"/>
                <a:gd name="connsiteX1" fmla="*/ 522486 w 522486"/>
                <a:gd name="connsiteY1" fmla="*/ 0 h 77345"/>
                <a:gd name="connsiteX2" fmla="*/ 487561 w 522486"/>
                <a:gd name="connsiteY2" fmla="*/ 77345 h 77345"/>
                <a:gd name="connsiteX3" fmla="*/ 0 w 522486"/>
                <a:gd name="connsiteY3" fmla="*/ 77345 h 77345"/>
                <a:gd name="connsiteX4" fmla="*/ 0 w 522486"/>
                <a:gd name="connsiteY4" fmla="*/ 0 h 77345"/>
                <a:gd name="connsiteX0" fmla="*/ 0 w 522486"/>
                <a:gd name="connsiteY0" fmla="*/ 0 h 77345"/>
                <a:gd name="connsiteX1" fmla="*/ 522486 w 522486"/>
                <a:gd name="connsiteY1" fmla="*/ 0 h 77345"/>
                <a:gd name="connsiteX2" fmla="*/ 506611 w 522486"/>
                <a:gd name="connsiteY2" fmla="*/ 77345 h 77345"/>
                <a:gd name="connsiteX3" fmla="*/ 0 w 522486"/>
                <a:gd name="connsiteY3" fmla="*/ 77345 h 77345"/>
                <a:gd name="connsiteX4" fmla="*/ 0 w 522486"/>
                <a:gd name="connsiteY4" fmla="*/ 0 h 77345"/>
                <a:gd name="connsiteX0" fmla="*/ 0 w 528836"/>
                <a:gd name="connsiteY0" fmla="*/ 0 h 77345"/>
                <a:gd name="connsiteX1" fmla="*/ 528836 w 528836"/>
                <a:gd name="connsiteY1" fmla="*/ 0 h 77345"/>
                <a:gd name="connsiteX2" fmla="*/ 506611 w 528836"/>
                <a:gd name="connsiteY2" fmla="*/ 77345 h 77345"/>
                <a:gd name="connsiteX3" fmla="*/ 0 w 528836"/>
                <a:gd name="connsiteY3" fmla="*/ 77345 h 77345"/>
                <a:gd name="connsiteX4" fmla="*/ 0 w 528836"/>
                <a:gd name="connsiteY4" fmla="*/ 0 h 77345"/>
                <a:gd name="connsiteX0" fmla="*/ 0 w 538361"/>
                <a:gd name="connsiteY0" fmla="*/ 0 h 77345"/>
                <a:gd name="connsiteX1" fmla="*/ 538361 w 538361"/>
                <a:gd name="connsiteY1" fmla="*/ 0 h 77345"/>
                <a:gd name="connsiteX2" fmla="*/ 506611 w 538361"/>
                <a:gd name="connsiteY2" fmla="*/ 77345 h 77345"/>
                <a:gd name="connsiteX3" fmla="*/ 0 w 538361"/>
                <a:gd name="connsiteY3" fmla="*/ 77345 h 77345"/>
                <a:gd name="connsiteX4" fmla="*/ 0 w 538361"/>
                <a:gd name="connsiteY4" fmla="*/ 0 h 77345"/>
                <a:gd name="connsiteX0" fmla="*/ 0 w 538361"/>
                <a:gd name="connsiteY0" fmla="*/ 0 h 77345"/>
                <a:gd name="connsiteX1" fmla="*/ 538361 w 538361"/>
                <a:gd name="connsiteY1" fmla="*/ 0 h 77345"/>
                <a:gd name="connsiteX2" fmla="*/ 522486 w 538361"/>
                <a:gd name="connsiteY2" fmla="*/ 77345 h 77345"/>
                <a:gd name="connsiteX3" fmla="*/ 0 w 538361"/>
                <a:gd name="connsiteY3" fmla="*/ 77345 h 77345"/>
                <a:gd name="connsiteX4" fmla="*/ 0 w 538361"/>
                <a:gd name="connsiteY4" fmla="*/ 0 h 77345"/>
                <a:gd name="connsiteX0" fmla="*/ 0 w 538361"/>
                <a:gd name="connsiteY0" fmla="*/ 0 h 77345"/>
                <a:gd name="connsiteX1" fmla="*/ 538361 w 538361"/>
                <a:gd name="connsiteY1" fmla="*/ 0 h 77345"/>
                <a:gd name="connsiteX2" fmla="*/ 519311 w 538361"/>
                <a:gd name="connsiteY2" fmla="*/ 77345 h 77345"/>
                <a:gd name="connsiteX3" fmla="*/ 0 w 538361"/>
                <a:gd name="connsiteY3" fmla="*/ 77345 h 77345"/>
                <a:gd name="connsiteX4" fmla="*/ 0 w 538361"/>
                <a:gd name="connsiteY4" fmla="*/ 0 h 773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38361" h="77345">
                  <a:moveTo>
                    <a:pt x="0" y="0"/>
                  </a:moveTo>
                  <a:lnTo>
                    <a:pt x="538361" y="0"/>
                  </a:lnTo>
                  <a:lnTo>
                    <a:pt x="519311" y="77345"/>
                  </a:lnTo>
                  <a:lnTo>
                    <a:pt x="0" y="77345"/>
                  </a:lnTo>
                  <a:lnTo>
                    <a:pt x="0" y="0"/>
                  </a:lnTo>
                  <a:close/>
                </a:path>
              </a:pathLst>
            </a:custGeom>
            <a:solidFill>
              <a:srgbClr val="F8BF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grpSp>
    </p:spTree>
    <p:extLst>
      <p:ext uri="{BB962C8B-B14F-4D97-AF65-F5344CB8AC3E}">
        <p14:creationId xmlns:p14="http://schemas.microsoft.com/office/powerpoint/2010/main" val="123545990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_Title Slide_Entity Remote">
    <p:spTree>
      <p:nvGrpSpPr>
        <p:cNvPr id="1" name=""/>
        <p:cNvGrpSpPr/>
        <p:nvPr/>
      </p:nvGrpSpPr>
      <p:grpSpPr>
        <a:xfrm>
          <a:off x="0" y="0"/>
          <a:ext cx="0" cy="0"/>
          <a:chOff x="0" y="0"/>
          <a:chExt cx="0" cy="0"/>
        </a:xfrm>
      </p:grpSpPr>
      <p:pic>
        <p:nvPicPr>
          <p:cNvPr id="2" name="Background Image" descr="A person smiling at camera&#10;&#10;AI-generated content may be incorrect." hidden="1">
            <a:extLst>
              <a:ext uri="{FF2B5EF4-FFF2-40B4-BE49-F238E27FC236}">
                <a16:creationId xmlns:a16="http://schemas.microsoft.com/office/drawing/2014/main" id="{31DEB56B-0583-68CA-40A3-EE977877A639}"/>
              </a:ext>
            </a:extLst>
          </p:cNvPr>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0" y="0"/>
            <a:ext cx="12192000" cy="6243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Purple Gradient Bar">
            <a:extLst>
              <a:ext uri="{FF2B5EF4-FFF2-40B4-BE49-F238E27FC236}">
                <a16:creationId xmlns:a16="http://schemas.microsoft.com/office/drawing/2014/main" id="{56ABB2C3-4D82-CC2A-13C2-231054B13A27}"/>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3175" y="6057900"/>
            <a:ext cx="12192000" cy="806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Small Slash" descr="A yellow line on a black background&#10;&#10;AI-generated content may be incorrect.">
            <a:extLst>
              <a:ext uri="{FF2B5EF4-FFF2-40B4-BE49-F238E27FC236}">
                <a16:creationId xmlns:a16="http://schemas.microsoft.com/office/drawing/2014/main" id="{9B5E8A89-115B-2903-78C4-796AB2434F1C}"/>
              </a:ext>
            </a:extLst>
          </p:cNvPr>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10294938" y="6391275"/>
            <a:ext cx="204787" cy="314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UW Medicine Logo" descr="A black and white logo&#10;&#10;AI-generated content may be incorrect.">
            <a:extLst>
              <a:ext uri="{FF2B5EF4-FFF2-40B4-BE49-F238E27FC236}">
                <a16:creationId xmlns:a16="http://schemas.microsoft.com/office/drawing/2014/main" id="{5784008A-A19E-26BF-CD1D-BFD12E2C17B8}"/>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414338" y="6181725"/>
            <a:ext cx="1987550" cy="608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 name="Picture Placeholder 22"/>
          <p:cNvSpPr>
            <a:spLocks noGrp="1"/>
          </p:cNvSpPr>
          <p:nvPr>
            <p:ph type="pic" sz="quarter" idx="12"/>
          </p:nvPr>
        </p:nvSpPr>
        <p:spPr>
          <a:xfrm>
            <a:off x="-3175" y="-1588"/>
            <a:ext cx="12195175" cy="982089"/>
          </a:xfrm>
        </p:spPr>
        <p:txBody>
          <a:bodyPr rtlCol="0">
            <a:normAutofit/>
          </a:bodyPr>
          <a:lstStyle/>
          <a:p>
            <a:pPr lvl="0"/>
            <a:r>
              <a:rPr lang="en-US" noProof="0"/>
              <a:t>Click icon to add picture</a:t>
            </a:r>
            <a:endParaRPr lang="en-US" noProof="0" dirty="0"/>
          </a:p>
        </p:txBody>
      </p:sp>
      <p:sp>
        <p:nvSpPr>
          <p:cNvPr id="24" name="Title 1"/>
          <p:cNvSpPr>
            <a:spLocks noGrp="1"/>
          </p:cNvSpPr>
          <p:nvPr>
            <p:ph type="ctrTitle"/>
          </p:nvPr>
        </p:nvSpPr>
        <p:spPr>
          <a:xfrm>
            <a:off x="414338" y="2099234"/>
            <a:ext cx="10434321" cy="1156728"/>
          </a:xfrm>
        </p:spPr>
        <p:txBody>
          <a:bodyPr anchor="b">
            <a:normAutofit/>
          </a:bodyPr>
          <a:lstStyle>
            <a:lvl1pPr algn="l">
              <a:defRPr sz="3600" b="1">
                <a:solidFill>
                  <a:srgbClr val="FFFFFF"/>
                </a:solidFill>
                <a:latin typeface="Calibri" panose="020F0502020204030204" pitchFamily="34" charset="0"/>
                <a:cs typeface="Calibri" panose="020F0502020204030204" pitchFamily="34" charset="0"/>
              </a:defRPr>
            </a:lvl1pPr>
          </a:lstStyle>
          <a:p>
            <a:r>
              <a:rPr lang="en-US"/>
              <a:t>Click to edit Master title style</a:t>
            </a:r>
            <a:endParaRPr lang="en-US" dirty="0"/>
          </a:p>
        </p:txBody>
      </p:sp>
      <p:sp>
        <p:nvSpPr>
          <p:cNvPr id="25" name="Subtitle 2"/>
          <p:cNvSpPr>
            <a:spLocks noGrp="1"/>
          </p:cNvSpPr>
          <p:nvPr>
            <p:ph type="subTitle" idx="1"/>
          </p:nvPr>
        </p:nvSpPr>
        <p:spPr>
          <a:xfrm>
            <a:off x="414338" y="3429000"/>
            <a:ext cx="10434321" cy="1655762"/>
          </a:xfrm>
        </p:spPr>
        <p:txBody>
          <a:bodyPr>
            <a:normAutofit/>
          </a:bodyPr>
          <a:lstStyle>
            <a:lvl1pPr marL="0" indent="0" algn="l">
              <a:buNone/>
              <a:defRPr sz="2800">
                <a:solidFill>
                  <a:srgbClr val="FFFFFF"/>
                </a:solidFill>
                <a:latin typeface="Calibri" panose="020F0502020204030204" pitchFamily="34" charset="0"/>
                <a:cs typeface="Calibri" panose="020F0502020204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6" name="Text Placeholder 18"/>
          <p:cNvSpPr>
            <a:spLocks noGrp="1"/>
          </p:cNvSpPr>
          <p:nvPr>
            <p:ph type="body" sz="quarter" idx="10"/>
          </p:nvPr>
        </p:nvSpPr>
        <p:spPr>
          <a:xfrm>
            <a:off x="414338" y="5196702"/>
            <a:ext cx="2489200" cy="396875"/>
          </a:xfrm>
        </p:spPr>
        <p:txBody>
          <a:bodyPr>
            <a:normAutofit/>
          </a:bodyPr>
          <a:lstStyle>
            <a:lvl1pPr marL="0" indent="0">
              <a:buNone/>
              <a:defRPr sz="1800">
                <a:solidFill>
                  <a:srgbClr val="FFFFFF"/>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a:t>Click to edit Master text styles</a:t>
            </a:r>
          </a:p>
        </p:txBody>
      </p:sp>
      <p:sp>
        <p:nvSpPr>
          <p:cNvPr id="10" name="Text Placeholder 20"/>
          <p:cNvSpPr>
            <a:spLocks noGrp="1"/>
          </p:cNvSpPr>
          <p:nvPr>
            <p:ph type="body" sz="quarter" idx="11"/>
          </p:nvPr>
        </p:nvSpPr>
        <p:spPr>
          <a:xfrm>
            <a:off x="10555733" y="6442729"/>
            <a:ext cx="1748344" cy="263525"/>
          </a:xfrm>
        </p:spPr>
        <p:txBody>
          <a:bodyPr>
            <a:normAutofit/>
          </a:bodyPr>
          <a:lstStyle>
            <a:lvl1pPr marL="0" indent="0">
              <a:buNone/>
              <a:defRPr sz="1200" b="1">
                <a:solidFill>
                  <a:srgbClr val="31006F"/>
                </a:solidFill>
              </a:defRPr>
            </a:lvl1pPr>
          </a:lstStyle>
          <a:p>
            <a:pPr lvl="0"/>
            <a:r>
              <a:rPr lang="en-US"/>
              <a:t>Click to edit Master text styles</a:t>
            </a:r>
          </a:p>
        </p:txBody>
      </p:sp>
    </p:spTree>
    <p:extLst>
      <p:ext uri="{BB962C8B-B14F-4D97-AF65-F5344CB8AC3E}">
        <p14:creationId xmlns:p14="http://schemas.microsoft.com/office/powerpoint/2010/main" val="1498369231"/>
      </p:ext>
    </p:extLst>
  </p:cSld>
  <p:clrMapOvr>
    <a:masterClrMapping/>
  </p:clrMapOvr>
  <p:transition spd="slow"/>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Title Slide-Brand Remote">
    <p:spTree>
      <p:nvGrpSpPr>
        <p:cNvPr id="1" name=""/>
        <p:cNvGrpSpPr/>
        <p:nvPr/>
      </p:nvGrpSpPr>
      <p:grpSpPr>
        <a:xfrm>
          <a:off x="0" y="0"/>
          <a:ext cx="0" cy="0"/>
          <a:chOff x="0" y="0"/>
          <a:chExt cx="0" cy="0"/>
        </a:xfrm>
      </p:grpSpPr>
      <p:pic>
        <p:nvPicPr>
          <p:cNvPr id="4" name="Background Image" descr="A close-up of a lock&#10;&#10;AI-generated content may be incorrect." hidden="1">
            <a:extLst>
              <a:ext uri="{FF2B5EF4-FFF2-40B4-BE49-F238E27FC236}">
                <a16:creationId xmlns:a16="http://schemas.microsoft.com/office/drawing/2014/main" id="{CFEC29EB-1E20-7F49-392E-19E529355ADD}"/>
              </a:ext>
            </a:extLst>
          </p:cNvPr>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0" y="0"/>
            <a:ext cx="12211050" cy="6253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Large Yellow Bar" descr="A yellow rectangular object with black border&#10;&#10;AI-generated content may be incorrect.">
            <a:extLst>
              <a:ext uri="{FF2B5EF4-FFF2-40B4-BE49-F238E27FC236}">
                <a16:creationId xmlns:a16="http://schemas.microsoft.com/office/drawing/2014/main" id="{1E9DCBA2-7A2E-33FA-6DDE-6DD88D926B06}"/>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1588" y="1460500"/>
            <a:ext cx="2544762" cy="354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Gradient Bar">
            <a:extLst>
              <a:ext uri="{FF2B5EF4-FFF2-40B4-BE49-F238E27FC236}">
                <a16:creationId xmlns:a16="http://schemas.microsoft.com/office/drawing/2014/main" id="{4C77D0E4-025C-3F45-F52E-B7687AF8704B}"/>
              </a:ext>
            </a:extLst>
          </p:cNvPr>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9525" y="6059488"/>
            <a:ext cx="12211050" cy="808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UW Medicine Logo" descr="A black and white logo&#10;&#10;AI-generated content may be incorrect.">
            <a:extLst>
              <a:ext uri="{FF2B5EF4-FFF2-40B4-BE49-F238E27FC236}">
                <a16:creationId xmlns:a16="http://schemas.microsoft.com/office/drawing/2014/main" id="{F3F74091-5483-D0A1-2FEA-2D6F2D08DC67}"/>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414338" y="6181725"/>
            <a:ext cx="1987550" cy="608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Picture Placeholder 13"/>
          <p:cNvSpPr>
            <a:spLocks noGrp="1"/>
          </p:cNvSpPr>
          <p:nvPr>
            <p:ph type="pic" sz="quarter" idx="11"/>
          </p:nvPr>
        </p:nvSpPr>
        <p:spPr>
          <a:xfrm>
            <a:off x="-9525" y="-1588"/>
            <a:ext cx="12201525" cy="5595165"/>
          </a:xfrm>
        </p:spPr>
        <p:txBody>
          <a:bodyPr rtlCol="0">
            <a:normAutofit/>
          </a:bodyPr>
          <a:lstStyle/>
          <a:p>
            <a:pPr lvl="0"/>
            <a:r>
              <a:rPr lang="en-US" noProof="0"/>
              <a:t>Click icon to add picture</a:t>
            </a:r>
            <a:endParaRPr lang="en-US" noProof="0" dirty="0"/>
          </a:p>
        </p:txBody>
      </p:sp>
      <p:sp>
        <p:nvSpPr>
          <p:cNvPr id="2" name="Title 1"/>
          <p:cNvSpPr>
            <a:spLocks noGrp="1"/>
          </p:cNvSpPr>
          <p:nvPr>
            <p:ph type="ctrTitle"/>
          </p:nvPr>
        </p:nvSpPr>
        <p:spPr>
          <a:xfrm>
            <a:off x="414761" y="2099234"/>
            <a:ext cx="10434321" cy="1156728"/>
          </a:xfrm>
        </p:spPr>
        <p:txBody>
          <a:bodyPr anchor="b">
            <a:normAutofit/>
          </a:bodyPr>
          <a:lstStyle>
            <a:lvl1pPr algn="l">
              <a:defRPr sz="3600" b="1">
                <a:solidFill>
                  <a:schemeClr val="bg2">
                    <a:lumMod val="20000"/>
                    <a:lumOff val="80000"/>
                  </a:schemeClr>
                </a:solidFill>
                <a:latin typeface="Calibri" panose="020F0502020204030204" pitchFamily="34" charset="0"/>
                <a:cs typeface="Calibri" panose="020F0502020204030204" pitchFamily="34" charset="0"/>
              </a:defRPr>
            </a:lvl1pPr>
          </a:lstStyle>
          <a:p>
            <a:r>
              <a:rPr lang="en-US"/>
              <a:t>Click to edit Master title style</a:t>
            </a:r>
            <a:endParaRPr lang="en-US" dirty="0"/>
          </a:p>
        </p:txBody>
      </p:sp>
      <p:sp>
        <p:nvSpPr>
          <p:cNvPr id="3" name="Subtitle 2"/>
          <p:cNvSpPr>
            <a:spLocks noGrp="1"/>
          </p:cNvSpPr>
          <p:nvPr>
            <p:ph type="subTitle" idx="1"/>
          </p:nvPr>
        </p:nvSpPr>
        <p:spPr>
          <a:xfrm>
            <a:off x="414761" y="3429000"/>
            <a:ext cx="10434321" cy="1655762"/>
          </a:xfrm>
        </p:spPr>
        <p:txBody>
          <a:bodyPr>
            <a:normAutofit/>
          </a:bodyPr>
          <a:lstStyle>
            <a:lvl1pPr marL="0" indent="0" algn="l">
              <a:buNone/>
              <a:defRPr sz="2800">
                <a:solidFill>
                  <a:schemeClr val="bg2">
                    <a:lumMod val="20000"/>
                    <a:lumOff val="80000"/>
                  </a:schemeClr>
                </a:solidFill>
                <a:latin typeface="Calibri" panose="020F0502020204030204" pitchFamily="34" charset="0"/>
                <a:cs typeface="Calibri" panose="020F0502020204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Text Placeholder 18"/>
          <p:cNvSpPr>
            <a:spLocks noGrp="1"/>
          </p:cNvSpPr>
          <p:nvPr>
            <p:ph type="body" sz="quarter" idx="10"/>
          </p:nvPr>
        </p:nvSpPr>
        <p:spPr>
          <a:xfrm>
            <a:off x="414761" y="5196702"/>
            <a:ext cx="2489200" cy="396875"/>
          </a:xfrm>
        </p:spPr>
        <p:txBody>
          <a:bodyPr>
            <a:normAutofit/>
          </a:bodyPr>
          <a:lstStyle>
            <a:lvl1pPr marL="0" indent="0">
              <a:buNone/>
              <a:defRPr sz="1800">
                <a:solidFill>
                  <a:schemeClr val="bg2">
                    <a:lumMod val="20000"/>
                    <a:lumOff val="80000"/>
                  </a:schemeClr>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a:t>Click to edit Master text styles</a:t>
            </a:r>
          </a:p>
        </p:txBody>
      </p:sp>
      <p:sp>
        <p:nvSpPr>
          <p:cNvPr id="15" name="Text Placeholder 20"/>
          <p:cNvSpPr>
            <a:spLocks noGrp="1"/>
          </p:cNvSpPr>
          <p:nvPr>
            <p:ph type="body" sz="quarter" idx="12"/>
          </p:nvPr>
        </p:nvSpPr>
        <p:spPr>
          <a:xfrm>
            <a:off x="334377" y="1550194"/>
            <a:ext cx="1748344" cy="263525"/>
          </a:xfrm>
        </p:spPr>
        <p:txBody>
          <a:bodyPr>
            <a:normAutofit/>
          </a:bodyPr>
          <a:lstStyle>
            <a:lvl1pPr marL="0" indent="0">
              <a:buNone/>
              <a:defRPr sz="1200" b="1">
                <a:solidFill>
                  <a:srgbClr val="31006F"/>
                </a:solidFill>
              </a:defRPr>
            </a:lvl1pPr>
          </a:lstStyle>
          <a:p>
            <a:pPr lvl="0"/>
            <a:r>
              <a:rPr lang="en-US"/>
              <a:t>Click to edit Master text styles</a:t>
            </a:r>
          </a:p>
        </p:txBody>
      </p:sp>
    </p:spTree>
    <p:extLst>
      <p:ext uri="{BB962C8B-B14F-4D97-AF65-F5344CB8AC3E}">
        <p14:creationId xmlns:p14="http://schemas.microsoft.com/office/powerpoint/2010/main" val="2622086167"/>
      </p:ext>
    </p:extLst>
  </p:cSld>
  <p:clrMapOvr>
    <a:masterClrMapping/>
  </p:clrMapOvr>
  <p:transition spd="slow"/>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Slide_Dept. Remote">
    <p:spTree>
      <p:nvGrpSpPr>
        <p:cNvPr id="1" name=""/>
        <p:cNvGrpSpPr/>
        <p:nvPr/>
      </p:nvGrpSpPr>
      <p:grpSpPr>
        <a:xfrm>
          <a:off x="0" y="0"/>
          <a:ext cx="0" cy="0"/>
          <a:chOff x="0" y="0"/>
          <a:chExt cx="0" cy="0"/>
        </a:xfrm>
      </p:grpSpPr>
      <p:pic>
        <p:nvPicPr>
          <p:cNvPr id="4" name="Background Image" descr="A person holding a baby yawning&#10;&#10;AI-generated content may be incorrect." hidden="1">
            <a:extLst>
              <a:ext uri="{FF2B5EF4-FFF2-40B4-BE49-F238E27FC236}">
                <a16:creationId xmlns:a16="http://schemas.microsoft.com/office/drawing/2014/main" id="{E2DA8742-150C-473D-2AFA-E67753A2AD1B}"/>
              </a:ext>
            </a:extLst>
          </p:cNvPr>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0" y="-4763"/>
            <a:ext cx="12188825" cy="62420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Large Yellow Bar" descr="A yellow rectangular object with black border&#10;&#10;AI-generated content may be incorrect.">
            <a:extLst>
              <a:ext uri="{FF2B5EF4-FFF2-40B4-BE49-F238E27FC236}">
                <a16:creationId xmlns:a16="http://schemas.microsoft.com/office/drawing/2014/main" id="{DA4CBB08-9FC7-DDF8-454F-C986177E6594}"/>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1588" y="1460500"/>
            <a:ext cx="2544762" cy="354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Gradient Bar">
            <a:extLst>
              <a:ext uri="{FF2B5EF4-FFF2-40B4-BE49-F238E27FC236}">
                <a16:creationId xmlns:a16="http://schemas.microsoft.com/office/drawing/2014/main" id="{FA32D4EA-23A4-3552-0038-6B57E5878436}"/>
              </a:ext>
            </a:extLst>
          </p:cNvPr>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9525" y="6059488"/>
            <a:ext cx="12211050" cy="808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4">
            <a:extLst>
              <a:ext uri="{FF2B5EF4-FFF2-40B4-BE49-F238E27FC236}">
                <a16:creationId xmlns:a16="http://schemas.microsoft.com/office/drawing/2014/main" id="{5B4B17EC-3FD2-06EF-9E4A-26F4D4E6E6B2}"/>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306388" y="6248400"/>
            <a:ext cx="3754437" cy="430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 name="Picture Placeholder 19"/>
          <p:cNvSpPr>
            <a:spLocks noGrp="1"/>
          </p:cNvSpPr>
          <p:nvPr>
            <p:ph type="pic" sz="quarter" idx="11"/>
          </p:nvPr>
        </p:nvSpPr>
        <p:spPr>
          <a:xfrm>
            <a:off x="-9525" y="-4762"/>
            <a:ext cx="12198350" cy="5598340"/>
          </a:xfrm>
        </p:spPr>
        <p:txBody>
          <a:bodyPr rtlCol="0">
            <a:normAutofit/>
          </a:bodyPr>
          <a:lstStyle/>
          <a:p>
            <a:pPr lvl="0"/>
            <a:r>
              <a:rPr lang="en-US" noProof="0"/>
              <a:t>Click icon to add picture</a:t>
            </a:r>
            <a:endParaRPr lang="en-US" noProof="0" dirty="0"/>
          </a:p>
        </p:txBody>
      </p:sp>
      <p:sp>
        <p:nvSpPr>
          <p:cNvPr id="2" name="Title 1"/>
          <p:cNvSpPr>
            <a:spLocks noGrp="1"/>
          </p:cNvSpPr>
          <p:nvPr>
            <p:ph type="ctrTitle"/>
          </p:nvPr>
        </p:nvSpPr>
        <p:spPr>
          <a:xfrm>
            <a:off x="414761" y="2099234"/>
            <a:ext cx="10434321" cy="1156728"/>
          </a:xfrm>
        </p:spPr>
        <p:txBody>
          <a:bodyPr anchor="b">
            <a:normAutofit/>
          </a:bodyPr>
          <a:lstStyle>
            <a:lvl1pPr algn="l">
              <a:defRPr sz="3600" b="1">
                <a:solidFill>
                  <a:srgbClr val="FFFFFF"/>
                </a:solidFill>
                <a:latin typeface="Calibri" panose="020F0502020204030204" pitchFamily="34" charset="0"/>
                <a:cs typeface="Calibri" panose="020F0502020204030204" pitchFamily="34" charset="0"/>
              </a:defRPr>
            </a:lvl1pPr>
          </a:lstStyle>
          <a:p>
            <a:r>
              <a:rPr lang="en-US"/>
              <a:t>Click to edit Master title style</a:t>
            </a:r>
            <a:endParaRPr lang="en-US" dirty="0"/>
          </a:p>
        </p:txBody>
      </p:sp>
      <p:sp>
        <p:nvSpPr>
          <p:cNvPr id="3" name="Subtitle 2"/>
          <p:cNvSpPr>
            <a:spLocks noGrp="1"/>
          </p:cNvSpPr>
          <p:nvPr>
            <p:ph type="subTitle" idx="1"/>
          </p:nvPr>
        </p:nvSpPr>
        <p:spPr>
          <a:xfrm>
            <a:off x="414761" y="3429000"/>
            <a:ext cx="10434321" cy="1655762"/>
          </a:xfrm>
        </p:spPr>
        <p:txBody>
          <a:bodyPr>
            <a:normAutofit/>
          </a:bodyPr>
          <a:lstStyle>
            <a:lvl1pPr marL="0" indent="0" algn="l">
              <a:buNone/>
              <a:defRPr sz="2800">
                <a:solidFill>
                  <a:srgbClr val="FFFFFF"/>
                </a:solidFill>
                <a:latin typeface="Calibri" panose="020F0502020204030204" pitchFamily="34" charset="0"/>
                <a:cs typeface="Calibri" panose="020F0502020204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8" name="Text Placeholder 18"/>
          <p:cNvSpPr>
            <a:spLocks noGrp="1"/>
          </p:cNvSpPr>
          <p:nvPr>
            <p:ph type="body" sz="quarter" idx="10"/>
          </p:nvPr>
        </p:nvSpPr>
        <p:spPr>
          <a:xfrm>
            <a:off x="414761" y="5196702"/>
            <a:ext cx="2489200" cy="396875"/>
          </a:xfrm>
        </p:spPr>
        <p:txBody>
          <a:bodyPr>
            <a:normAutofit/>
          </a:bodyPr>
          <a:lstStyle>
            <a:lvl1pPr marL="0" indent="0">
              <a:buNone/>
              <a:defRPr sz="1800">
                <a:solidFill>
                  <a:srgbClr val="FFFFFF"/>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a:t>Click to edit Master text styles</a:t>
            </a:r>
          </a:p>
        </p:txBody>
      </p:sp>
      <p:sp>
        <p:nvSpPr>
          <p:cNvPr id="21" name="Text Placeholder 20"/>
          <p:cNvSpPr>
            <a:spLocks noGrp="1"/>
          </p:cNvSpPr>
          <p:nvPr>
            <p:ph type="body" sz="quarter" idx="12"/>
          </p:nvPr>
        </p:nvSpPr>
        <p:spPr>
          <a:xfrm>
            <a:off x="334377" y="1550194"/>
            <a:ext cx="1748344" cy="263525"/>
          </a:xfrm>
        </p:spPr>
        <p:txBody>
          <a:bodyPr>
            <a:normAutofit/>
          </a:bodyPr>
          <a:lstStyle>
            <a:lvl1pPr marL="0" indent="0">
              <a:buNone/>
              <a:defRPr sz="1200" b="1">
                <a:solidFill>
                  <a:srgbClr val="31006F"/>
                </a:solidFill>
              </a:defRPr>
            </a:lvl1pPr>
          </a:lstStyle>
          <a:p>
            <a:pPr lvl="0"/>
            <a:r>
              <a:rPr lang="en-US"/>
              <a:t>Click to edit Master text styles</a:t>
            </a:r>
          </a:p>
        </p:txBody>
      </p:sp>
    </p:spTree>
    <p:extLst>
      <p:ext uri="{BB962C8B-B14F-4D97-AF65-F5344CB8AC3E}">
        <p14:creationId xmlns:p14="http://schemas.microsoft.com/office/powerpoint/2010/main" val="96926841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Slide-Brand Remote">
    <p:spTree>
      <p:nvGrpSpPr>
        <p:cNvPr id="1" name=""/>
        <p:cNvGrpSpPr/>
        <p:nvPr/>
      </p:nvGrpSpPr>
      <p:grpSpPr>
        <a:xfrm>
          <a:off x="0" y="0"/>
          <a:ext cx="0" cy="0"/>
          <a:chOff x="0" y="0"/>
          <a:chExt cx="0" cy="0"/>
        </a:xfrm>
      </p:grpSpPr>
      <p:pic>
        <p:nvPicPr>
          <p:cNvPr id="4" name="Background Image" descr="A close-up of a lock&#10;&#10;AI-generated content may be incorrect." hidden="1">
            <a:extLst>
              <a:ext uri="{FF2B5EF4-FFF2-40B4-BE49-F238E27FC236}">
                <a16:creationId xmlns:a16="http://schemas.microsoft.com/office/drawing/2014/main" id="{0B5881AD-468F-F231-011A-BC140F53C248}"/>
              </a:ext>
            </a:extLst>
          </p:cNvPr>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0" y="0"/>
            <a:ext cx="12211050" cy="6253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Large Yellow Bar" descr="A yellow rectangular object with black border&#10;&#10;AI-generated content may be incorrect.">
            <a:extLst>
              <a:ext uri="{FF2B5EF4-FFF2-40B4-BE49-F238E27FC236}">
                <a16:creationId xmlns:a16="http://schemas.microsoft.com/office/drawing/2014/main" id="{03F3B0C0-FE69-5FE9-9AE0-F45A4236F921}"/>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1588" y="1203325"/>
            <a:ext cx="2544762" cy="354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Gradient Bar">
            <a:extLst>
              <a:ext uri="{FF2B5EF4-FFF2-40B4-BE49-F238E27FC236}">
                <a16:creationId xmlns:a16="http://schemas.microsoft.com/office/drawing/2014/main" id="{3D5BEAD4-9FE7-0190-1876-9DE9C805EC76}"/>
              </a:ext>
            </a:extLst>
          </p:cNvPr>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9525" y="5857875"/>
            <a:ext cx="12211050" cy="1009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4">
            <a:extLst>
              <a:ext uri="{FF2B5EF4-FFF2-40B4-BE49-F238E27FC236}">
                <a16:creationId xmlns:a16="http://schemas.microsoft.com/office/drawing/2014/main" id="{70635FCB-D850-730D-55B3-5B83CA92BA03}"/>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334963" y="6218238"/>
            <a:ext cx="4279900" cy="296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Picture Placeholder 13"/>
          <p:cNvSpPr>
            <a:spLocks noGrp="1"/>
          </p:cNvSpPr>
          <p:nvPr>
            <p:ph type="pic" sz="quarter" idx="11"/>
          </p:nvPr>
        </p:nvSpPr>
        <p:spPr>
          <a:xfrm>
            <a:off x="0" y="-1588"/>
            <a:ext cx="12201525" cy="6859588"/>
          </a:xfrm>
        </p:spPr>
        <p:txBody>
          <a:bodyPr rtlCol="0">
            <a:normAutofit/>
          </a:bodyPr>
          <a:lstStyle/>
          <a:p>
            <a:pPr lvl="0"/>
            <a:r>
              <a:rPr lang="en-US" noProof="0"/>
              <a:t>Click icon to add picture</a:t>
            </a:r>
            <a:endParaRPr lang="en-US" noProof="0" dirty="0"/>
          </a:p>
        </p:txBody>
      </p:sp>
      <p:sp>
        <p:nvSpPr>
          <p:cNvPr id="2" name="Title 1"/>
          <p:cNvSpPr>
            <a:spLocks noGrp="1"/>
          </p:cNvSpPr>
          <p:nvPr>
            <p:ph type="ctrTitle"/>
          </p:nvPr>
        </p:nvSpPr>
        <p:spPr>
          <a:xfrm>
            <a:off x="414761" y="1758271"/>
            <a:ext cx="10434321" cy="1156728"/>
          </a:xfrm>
        </p:spPr>
        <p:txBody>
          <a:bodyPr anchor="b">
            <a:normAutofit/>
          </a:bodyPr>
          <a:lstStyle>
            <a:lvl1pPr algn="l">
              <a:defRPr sz="3600" b="1">
                <a:solidFill>
                  <a:schemeClr val="bg2">
                    <a:lumMod val="20000"/>
                    <a:lumOff val="80000"/>
                  </a:schemeClr>
                </a:solidFill>
                <a:latin typeface="Calibri" panose="020F0502020204030204" pitchFamily="34" charset="0"/>
                <a:cs typeface="Calibri" panose="020F0502020204030204" pitchFamily="34" charset="0"/>
              </a:defRPr>
            </a:lvl1pPr>
          </a:lstStyle>
          <a:p>
            <a:r>
              <a:rPr lang="en-US"/>
              <a:t>Click to edit Master title style</a:t>
            </a:r>
            <a:endParaRPr lang="en-US" dirty="0"/>
          </a:p>
        </p:txBody>
      </p:sp>
      <p:sp>
        <p:nvSpPr>
          <p:cNvPr id="3" name="Subtitle 2"/>
          <p:cNvSpPr>
            <a:spLocks noGrp="1"/>
          </p:cNvSpPr>
          <p:nvPr>
            <p:ph type="subTitle" idx="1"/>
          </p:nvPr>
        </p:nvSpPr>
        <p:spPr>
          <a:xfrm>
            <a:off x="414761" y="3088037"/>
            <a:ext cx="10434321" cy="1655762"/>
          </a:xfrm>
        </p:spPr>
        <p:txBody>
          <a:bodyPr>
            <a:normAutofit/>
          </a:bodyPr>
          <a:lstStyle>
            <a:lvl1pPr marL="0" indent="0" algn="l">
              <a:buNone/>
              <a:defRPr sz="2800">
                <a:solidFill>
                  <a:schemeClr val="bg2">
                    <a:lumMod val="20000"/>
                    <a:lumOff val="80000"/>
                  </a:schemeClr>
                </a:solidFill>
                <a:latin typeface="Calibri" panose="020F0502020204030204" pitchFamily="34" charset="0"/>
                <a:cs typeface="Calibri" panose="020F0502020204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Text Placeholder 18"/>
          <p:cNvSpPr>
            <a:spLocks noGrp="1"/>
          </p:cNvSpPr>
          <p:nvPr>
            <p:ph type="body" sz="quarter" idx="10"/>
          </p:nvPr>
        </p:nvSpPr>
        <p:spPr>
          <a:xfrm>
            <a:off x="414761" y="4855739"/>
            <a:ext cx="2489200" cy="396875"/>
          </a:xfrm>
        </p:spPr>
        <p:txBody>
          <a:bodyPr>
            <a:normAutofit/>
          </a:bodyPr>
          <a:lstStyle>
            <a:lvl1pPr marL="0" indent="0">
              <a:buNone/>
              <a:defRPr sz="1800">
                <a:solidFill>
                  <a:schemeClr val="bg2">
                    <a:lumMod val="20000"/>
                    <a:lumOff val="80000"/>
                  </a:schemeClr>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a:t>Click to edit Master text styles</a:t>
            </a:r>
          </a:p>
        </p:txBody>
      </p:sp>
      <p:sp>
        <p:nvSpPr>
          <p:cNvPr id="15" name="Text Placeholder 20"/>
          <p:cNvSpPr>
            <a:spLocks noGrp="1"/>
          </p:cNvSpPr>
          <p:nvPr>
            <p:ph type="body" sz="quarter" idx="12"/>
          </p:nvPr>
        </p:nvSpPr>
        <p:spPr>
          <a:xfrm>
            <a:off x="334377" y="1209231"/>
            <a:ext cx="1748344" cy="263525"/>
          </a:xfrm>
        </p:spPr>
        <p:txBody>
          <a:bodyPr>
            <a:normAutofit/>
          </a:bodyPr>
          <a:lstStyle>
            <a:lvl1pPr marL="0" indent="0">
              <a:buNone/>
              <a:defRPr sz="1200" b="1">
                <a:solidFill>
                  <a:srgbClr val="31006F"/>
                </a:solidFill>
              </a:defRPr>
            </a:lvl1pPr>
          </a:lstStyle>
          <a:p>
            <a:pPr lvl="0"/>
            <a:r>
              <a:rPr lang="en-US"/>
              <a:t>Click to edit Master text styles</a:t>
            </a:r>
          </a:p>
        </p:txBody>
      </p:sp>
    </p:spTree>
    <p:extLst>
      <p:ext uri="{BB962C8B-B14F-4D97-AF65-F5344CB8AC3E}">
        <p14:creationId xmlns:p14="http://schemas.microsoft.com/office/powerpoint/2010/main" val="28294721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4_No Image Brand Remot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697AC747-B4A1-5F1B-515B-456A61D0EAC8}"/>
              </a:ext>
            </a:extLst>
          </p:cNvPr>
          <p:cNvSpPr/>
          <p:nvPr/>
        </p:nvSpPr>
        <p:spPr>
          <a:xfrm>
            <a:off x="-9525" y="-338138"/>
            <a:ext cx="12317413" cy="7485063"/>
          </a:xfrm>
          <a:prstGeom prst="rect">
            <a:avLst/>
          </a:prstGeom>
          <a:gradFill flip="none" rotWithShape="1">
            <a:gsLst>
              <a:gs pos="0">
                <a:schemeClr val="accent4"/>
              </a:gs>
              <a:gs pos="65000">
                <a:schemeClr val="tx1"/>
              </a:gs>
              <a:gs pos="100000">
                <a:schemeClr val="tx1">
                  <a:lumMod val="50000"/>
                </a:schemeClr>
              </a:gs>
            </a:gsLst>
            <a:path path="rect">
              <a:fillToRect l="100000" t="100000"/>
            </a:path>
            <a:tileRect r="-100000" b="-100000"/>
          </a:gradFill>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pic>
        <p:nvPicPr>
          <p:cNvPr id="5" name="Large Yellow Bar" descr="A yellow rectangular object with black border&#10;&#10;AI-generated content may be incorrect.">
            <a:extLst>
              <a:ext uri="{FF2B5EF4-FFF2-40B4-BE49-F238E27FC236}">
                <a16:creationId xmlns:a16="http://schemas.microsoft.com/office/drawing/2014/main" id="{E86AB5DC-3D6D-2B4A-BF2E-3FA4F35E8D4D}"/>
              </a:ext>
            </a:extLst>
          </p:cNvPr>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1588" y="1460500"/>
            <a:ext cx="2544762" cy="354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UW Medicine Logo" descr="A black and white logo&#10;&#10;AI-generated content may be incorrect.">
            <a:extLst>
              <a:ext uri="{FF2B5EF4-FFF2-40B4-BE49-F238E27FC236}">
                <a16:creationId xmlns:a16="http://schemas.microsoft.com/office/drawing/2014/main" id="{C3746316-5AE4-A11B-0DF8-8D20FC03A30F}"/>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414338" y="6181725"/>
            <a:ext cx="1987550" cy="608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414761" y="2099234"/>
            <a:ext cx="10434321" cy="1156728"/>
          </a:xfrm>
        </p:spPr>
        <p:txBody>
          <a:bodyPr anchor="b">
            <a:normAutofit/>
          </a:bodyPr>
          <a:lstStyle>
            <a:lvl1pPr algn="l">
              <a:defRPr sz="3600" b="1">
                <a:solidFill>
                  <a:schemeClr val="bg2">
                    <a:lumMod val="20000"/>
                    <a:lumOff val="80000"/>
                  </a:schemeClr>
                </a:solidFill>
                <a:latin typeface="Calibri" panose="020F0502020204030204" pitchFamily="34" charset="0"/>
                <a:cs typeface="Calibri" panose="020F0502020204030204" pitchFamily="34" charset="0"/>
              </a:defRPr>
            </a:lvl1pPr>
          </a:lstStyle>
          <a:p>
            <a:r>
              <a:rPr lang="en-US"/>
              <a:t>Click to edit Master title style</a:t>
            </a:r>
            <a:endParaRPr lang="en-US" dirty="0"/>
          </a:p>
        </p:txBody>
      </p:sp>
      <p:sp>
        <p:nvSpPr>
          <p:cNvPr id="3" name="Subtitle 2"/>
          <p:cNvSpPr>
            <a:spLocks noGrp="1"/>
          </p:cNvSpPr>
          <p:nvPr>
            <p:ph type="subTitle" idx="1"/>
          </p:nvPr>
        </p:nvSpPr>
        <p:spPr>
          <a:xfrm>
            <a:off x="414761" y="3429000"/>
            <a:ext cx="10434321" cy="1655762"/>
          </a:xfrm>
        </p:spPr>
        <p:txBody>
          <a:bodyPr>
            <a:normAutofit/>
          </a:bodyPr>
          <a:lstStyle>
            <a:lvl1pPr marL="0" indent="0" algn="l">
              <a:buNone/>
              <a:defRPr sz="2800">
                <a:solidFill>
                  <a:schemeClr val="bg2">
                    <a:lumMod val="20000"/>
                    <a:lumOff val="80000"/>
                  </a:schemeClr>
                </a:solidFill>
                <a:latin typeface="Calibri" panose="020F0502020204030204" pitchFamily="34" charset="0"/>
                <a:cs typeface="Calibri" panose="020F0502020204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Text Placeholder 18"/>
          <p:cNvSpPr>
            <a:spLocks noGrp="1"/>
          </p:cNvSpPr>
          <p:nvPr>
            <p:ph type="body" sz="quarter" idx="10"/>
          </p:nvPr>
        </p:nvSpPr>
        <p:spPr>
          <a:xfrm>
            <a:off x="414761" y="5196702"/>
            <a:ext cx="2489200" cy="396875"/>
          </a:xfrm>
        </p:spPr>
        <p:txBody>
          <a:bodyPr>
            <a:normAutofit/>
          </a:bodyPr>
          <a:lstStyle>
            <a:lvl1pPr marL="0" indent="0">
              <a:buNone/>
              <a:defRPr sz="1800">
                <a:solidFill>
                  <a:schemeClr val="bg2">
                    <a:lumMod val="20000"/>
                    <a:lumOff val="80000"/>
                  </a:schemeClr>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a:t>Click to edit Master text styles</a:t>
            </a:r>
          </a:p>
        </p:txBody>
      </p:sp>
      <p:sp>
        <p:nvSpPr>
          <p:cNvPr id="15" name="Text Placeholder 20"/>
          <p:cNvSpPr>
            <a:spLocks noGrp="1"/>
          </p:cNvSpPr>
          <p:nvPr>
            <p:ph type="body" sz="quarter" idx="12"/>
          </p:nvPr>
        </p:nvSpPr>
        <p:spPr>
          <a:xfrm>
            <a:off x="334377" y="1550194"/>
            <a:ext cx="1748344" cy="263525"/>
          </a:xfrm>
        </p:spPr>
        <p:txBody>
          <a:bodyPr>
            <a:normAutofit/>
          </a:bodyPr>
          <a:lstStyle>
            <a:lvl1pPr marL="0" indent="0">
              <a:buNone/>
              <a:defRPr sz="1200" b="1">
                <a:solidFill>
                  <a:srgbClr val="31006F"/>
                </a:solidFill>
              </a:defRPr>
            </a:lvl1pPr>
          </a:lstStyle>
          <a:p>
            <a:pPr lvl="0"/>
            <a:r>
              <a:rPr lang="en-US"/>
              <a:t>Click to edit Master text styles</a:t>
            </a:r>
          </a:p>
        </p:txBody>
      </p:sp>
    </p:spTree>
    <p:extLst>
      <p:ext uri="{BB962C8B-B14F-4D97-AF65-F5344CB8AC3E}">
        <p14:creationId xmlns:p14="http://schemas.microsoft.com/office/powerpoint/2010/main" val="185443468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6_No Image Brand Remot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8FC2B226-9FD2-96B1-EB0C-A18E9FF6A917}"/>
              </a:ext>
            </a:extLst>
          </p:cNvPr>
          <p:cNvSpPr/>
          <p:nvPr/>
        </p:nvSpPr>
        <p:spPr>
          <a:xfrm>
            <a:off x="-12700" y="-114300"/>
            <a:ext cx="12317413" cy="7291388"/>
          </a:xfrm>
          <a:prstGeom prst="rect">
            <a:avLst/>
          </a:prstGeom>
          <a:gradFill flip="none" rotWithShape="1">
            <a:gsLst>
              <a:gs pos="0">
                <a:schemeClr val="accent4"/>
              </a:gs>
              <a:gs pos="65000">
                <a:schemeClr val="tx1"/>
              </a:gs>
              <a:gs pos="100000">
                <a:schemeClr val="tx1">
                  <a:lumMod val="50000"/>
                </a:schemeClr>
              </a:gs>
            </a:gsLst>
            <a:path path="rect">
              <a:fillToRect l="100000" t="100000"/>
            </a:path>
            <a:tileRect r="-100000" b="-100000"/>
          </a:gradFill>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pic>
        <p:nvPicPr>
          <p:cNvPr id="5" name="Small Slash" descr="A yellow line on a black background&#10;&#10;AI-generated content may be incorrect.">
            <a:extLst>
              <a:ext uri="{FF2B5EF4-FFF2-40B4-BE49-F238E27FC236}">
                <a16:creationId xmlns:a16="http://schemas.microsoft.com/office/drawing/2014/main" id="{72D04E7E-8114-195F-B304-5B1D22335019}"/>
              </a:ext>
            </a:extLst>
          </p:cNvPr>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10294938" y="6484938"/>
            <a:ext cx="204787" cy="314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3">
            <a:extLst>
              <a:ext uri="{FF2B5EF4-FFF2-40B4-BE49-F238E27FC236}">
                <a16:creationId xmlns:a16="http://schemas.microsoft.com/office/drawing/2014/main" id="{8595520C-54B4-1822-279D-19B50705DC95}"/>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414338" y="6427788"/>
            <a:ext cx="3754437" cy="430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414761" y="2099234"/>
            <a:ext cx="10434321" cy="1156728"/>
          </a:xfrm>
        </p:spPr>
        <p:txBody>
          <a:bodyPr anchor="b">
            <a:normAutofit/>
          </a:bodyPr>
          <a:lstStyle>
            <a:lvl1pPr algn="l">
              <a:defRPr sz="3600" b="1">
                <a:solidFill>
                  <a:schemeClr val="bg2">
                    <a:lumMod val="20000"/>
                    <a:lumOff val="80000"/>
                  </a:schemeClr>
                </a:solidFill>
                <a:latin typeface="Calibri" panose="020F0502020204030204" pitchFamily="34" charset="0"/>
                <a:cs typeface="Calibri" panose="020F0502020204030204" pitchFamily="34" charset="0"/>
              </a:defRPr>
            </a:lvl1pPr>
          </a:lstStyle>
          <a:p>
            <a:r>
              <a:rPr lang="en-US"/>
              <a:t>Click to edit Master title style</a:t>
            </a:r>
            <a:endParaRPr lang="en-US" dirty="0"/>
          </a:p>
        </p:txBody>
      </p:sp>
      <p:sp>
        <p:nvSpPr>
          <p:cNvPr id="3" name="Subtitle 2"/>
          <p:cNvSpPr>
            <a:spLocks noGrp="1"/>
          </p:cNvSpPr>
          <p:nvPr>
            <p:ph type="subTitle" idx="1"/>
          </p:nvPr>
        </p:nvSpPr>
        <p:spPr>
          <a:xfrm>
            <a:off x="414761" y="3429000"/>
            <a:ext cx="10434321" cy="1655762"/>
          </a:xfrm>
        </p:spPr>
        <p:txBody>
          <a:bodyPr>
            <a:normAutofit/>
          </a:bodyPr>
          <a:lstStyle>
            <a:lvl1pPr marL="0" indent="0" algn="l">
              <a:buNone/>
              <a:defRPr sz="2800">
                <a:solidFill>
                  <a:schemeClr val="bg2">
                    <a:lumMod val="20000"/>
                    <a:lumOff val="80000"/>
                  </a:schemeClr>
                </a:solidFill>
                <a:latin typeface="Calibri" panose="020F0502020204030204" pitchFamily="34" charset="0"/>
                <a:cs typeface="Calibri" panose="020F0502020204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Text Placeholder 18"/>
          <p:cNvSpPr>
            <a:spLocks noGrp="1"/>
          </p:cNvSpPr>
          <p:nvPr>
            <p:ph type="body" sz="quarter" idx="10"/>
          </p:nvPr>
        </p:nvSpPr>
        <p:spPr>
          <a:xfrm>
            <a:off x="414761" y="5196702"/>
            <a:ext cx="2489200" cy="396875"/>
          </a:xfrm>
        </p:spPr>
        <p:txBody>
          <a:bodyPr>
            <a:normAutofit/>
          </a:bodyPr>
          <a:lstStyle>
            <a:lvl1pPr marL="0" indent="0">
              <a:buNone/>
              <a:defRPr sz="1800">
                <a:solidFill>
                  <a:schemeClr val="bg2">
                    <a:lumMod val="20000"/>
                    <a:lumOff val="80000"/>
                  </a:schemeClr>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a:t>Click to edit Master text styles</a:t>
            </a:r>
          </a:p>
        </p:txBody>
      </p:sp>
      <p:sp>
        <p:nvSpPr>
          <p:cNvPr id="16" name="Text Placeholder 20"/>
          <p:cNvSpPr>
            <a:spLocks noGrp="1"/>
          </p:cNvSpPr>
          <p:nvPr>
            <p:ph type="body" sz="quarter" idx="11"/>
          </p:nvPr>
        </p:nvSpPr>
        <p:spPr>
          <a:xfrm>
            <a:off x="10555733" y="6537177"/>
            <a:ext cx="1748344" cy="263525"/>
          </a:xfrm>
        </p:spPr>
        <p:txBody>
          <a:bodyPr>
            <a:normAutofit/>
          </a:bodyPr>
          <a:lstStyle>
            <a:lvl1pPr marL="0" indent="0">
              <a:buNone/>
              <a:defRPr sz="1200" b="1">
                <a:solidFill>
                  <a:srgbClr val="FFFFFF"/>
                </a:solidFill>
              </a:defRPr>
            </a:lvl1pPr>
          </a:lstStyle>
          <a:p>
            <a:pPr lvl="0"/>
            <a:r>
              <a:rPr lang="en-US"/>
              <a:t>Click to edit Master text styles</a:t>
            </a:r>
          </a:p>
        </p:txBody>
      </p:sp>
    </p:spTree>
    <p:extLst>
      <p:ext uri="{BB962C8B-B14F-4D97-AF65-F5344CB8AC3E}">
        <p14:creationId xmlns:p14="http://schemas.microsoft.com/office/powerpoint/2010/main" val="2192558847"/>
      </p:ext>
    </p:extLst>
  </p:cSld>
  <p:clrMapOvr>
    <a:masterClrMapping/>
  </p:clrMapOvr>
  <p:transition spd="slow"/>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theme" Target="../theme/theme1.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28.xml"/><Relationship Id="rId2" Type="http://schemas.openxmlformats.org/officeDocument/2006/relationships/slideLayout" Target="../slideLayouts/slideLayout27.xml"/><Relationship Id="rId1" Type="http://schemas.openxmlformats.org/officeDocument/2006/relationships/slideLayout" Target="../slideLayouts/slideLayout26.xml"/><Relationship Id="rId6" Type="http://schemas.openxmlformats.org/officeDocument/2006/relationships/image" Target="../media/image16.png"/><Relationship Id="rId5" Type="http://schemas.openxmlformats.org/officeDocument/2006/relationships/theme" Target="../theme/theme2.xml"/><Relationship Id="rId4" Type="http://schemas.openxmlformats.org/officeDocument/2006/relationships/slideLayout" Target="../slideLayouts/slideLayout29.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32.xml"/><Relationship Id="rId2" Type="http://schemas.openxmlformats.org/officeDocument/2006/relationships/slideLayout" Target="../slideLayouts/slideLayout31.xml"/><Relationship Id="rId1" Type="http://schemas.openxmlformats.org/officeDocument/2006/relationships/slideLayout" Target="../slideLayouts/slideLayout30.xml"/><Relationship Id="rId6" Type="http://schemas.openxmlformats.org/officeDocument/2006/relationships/image" Target="../media/image16.png"/><Relationship Id="rId5" Type="http://schemas.openxmlformats.org/officeDocument/2006/relationships/theme" Target="../theme/theme3.xml"/><Relationship Id="rId4" Type="http://schemas.openxmlformats.org/officeDocument/2006/relationships/slideLayout" Target="../slideLayouts/slideLayout3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a16="http://schemas.microsoft.com/office/drawing/2014/main" id="{91550F0C-B231-66CD-1D11-A1EA1ABBB4D5}"/>
              </a:ext>
            </a:extLst>
          </p:cNvPr>
          <p:cNvSpPr>
            <a:spLocks noGrp="1" noChangeArrowheads="1"/>
          </p:cNvSpPr>
          <p:nvPr>
            <p:ph type="title"/>
          </p:nvPr>
        </p:nvSpPr>
        <p:spPr bwMode="auto">
          <a:xfrm>
            <a:off x="363538" y="365125"/>
            <a:ext cx="11388725"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7" name="Text Placeholder 2">
            <a:extLst>
              <a:ext uri="{FF2B5EF4-FFF2-40B4-BE49-F238E27FC236}">
                <a16:creationId xmlns:a16="http://schemas.microsoft.com/office/drawing/2014/main" id="{103B5760-45E2-545E-13B3-C3DB7E403113}"/>
              </a:ext>
            </a:extLst>
          </p:cNvPr>
          <p:cNvSpPr>
            <a:spLocks noGrp="1" noChangeArrowheads="1"/>
          </p:cNvSpPr>
          <p:nvPr>
            <p:ph type="body" idx="1"/>
          </p:nvPr>
        </p:nvSpPr>
        <p:spPr bwMode="auto">
          <a:xfrm>
            <a:off x="363538" y="1825625"/>
            <a:ext cx="11388725"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Tree>
  </p:cSld>
  <p:clrMap bg1="lt1" tx1="dk1" bg2="lt2" tx2="dk2" accent1="accent1" accent2="accent2" accent3="accent3" accent4="accent4" accent5="accent5" accent6="accent6" hlink="hlink" folHlink="folHlink"/>
  <p:sldLayoutIdLst>
    <p:sldLayoutId id="2147483774" r:id="rId1"/>
    <p:sldLayoutId id="2147483775" r:id="rId2"/>
    <p:sldLayoutId id="2147483776" r:id="rId3"/>
    <p:sldLayoutId id="2147483777" r:id="rId4"/>
    <p:sldLayoutId id="2147483778" r:id="rId5"/>
    <p:sldLayoutId id="2147483779" r:id="rId6"/>
    <p:sldLayoutId id="2147483780" r:id="rId7"/>
    <p:sldLayoutId id="2147483781" r:id="rId8"/>
    <p:sldLayoutId id="2147483782" r:id="rId9"/>
    <p:sldLayoutId id="2147483799" r:id="rId10"/>
    <p:sldLayoutId id="2147483800" r:id="rId11"/>
    <p:sldLayoutId id="2147483783" r:id="rId12"/>
    <p:sldLayoutId id="2147483784" r:id="rId13"/>
    <p:sldLayoutId id="2147483785" r:id="rId14"/>
    <p:sldLayoutId id="2147483786" r:id="rId15"/>
    <p:sldLayoutId id="2147483787" r:id="rId16"/>
    <p:sldLayoutId id="2147483788" r:id="rId17"/>
    <p:sldLayoutId id="2147483789" r:id="rId18"/>
    <p:sldLayoutId id="2147483790" r:id="rId19"/>
    <p:sldLayoutId id="2147483791" r:id="rId20"/>
    <p:sldLayoutId id="2147483792" r:id="rId21"/>
    <p:sldLayoutId id="2147483793" r:id="rId22"/>
    <p:sldLayoutId id="2147483794" r:id="rId23"/>
    <p:sldLayoutId id="2147483795" r:id="rId24"/>
    <p:sldLayoutId id="2147483796" r:id="rId25"/>
  </p:sldLayoutIdLst>
  <p:txStyles>
    <p:titleStyle>
      <a:lvl1pPr algn="l" rtl="0" eaLnBrk="1" fontAlgn="base" hangingPunct="1">
        <a:lnSpc>
          <a:spcPct val="90000"/>
        </a:lnSpc>
        <a:spcBef>
          <a:spcPct val="0"/>
        </a:spcBef>
        <a:spcAft>
          <a:spcPct val="0"/>
        </a:spcAft>
        <a:defRPr sz="4400" b="1" kern="1200">
          <a:solidFill>
            <a:schemeClr val="tx1"/>
          </a:solidFill>
          <a:latin typeface="Calibri" panose="020F0502020204030204" pitchFamily="34" charset="0"/>
          <a:ea typeface="+mj-ea"/>
          <a:cs typeface="Calibri" panose="020F0502020204030204" pitchFamily="34" charset="0"/>
        </a:defRPr>
      </a:lvl1pPr>
      <a:lvl2pPr algn="l" rtl="0" eaLnBrk="1" fontAlgn="base" hangingPunct="1">
        <a:lnSpc>
          <a:spcPct val="90000"/>
        </a:lnSpc>
        <a:spcBef>
          <a:spcPct val="0"/>
        </a:spcBef>
        <a:spcAft>
          <a:spcPct val="0"/>
        </a:spcAft>
        <a:defRPr sz="4400" b="1">
          <a:solidFill>
            <a:schemeClr val="tx1"/>
          </a:solidFill>
          <a:latin typeface="Calibri" panose="020F0502020204030204" pitchFamily="34" charset="0"/>
          <a:cs typeface="Calibri" panose="020F0502020204030204" pitchFamily="34" charset="0"/>
        </a:defRPr>
      </a:lvl2pPr>
      <a:lvl3pPr algn="l" rtl="0" eaLnBrk="1" fontAlgn="base" hangingPunct="1">
        <a:lnSpc>
          <a:spcPct val="90000"/>
        </a:lnSpc>
        <a:spcBef>
          <a:spcPct val="0"/>
        </a:spcBef>
        <a:spcAft>
          <a:spcPct val="0"/>
        </a:spcAft>
        <a:defRPr sz="4400" b="1">
          <a:solidFill>
            <a:schemeClr val="tx1"/>
          </a:solidFill>
          <a:latin typeface="Calibri" panose="020F0502020204030204" pitchFamily="34" charset="0"/>
          <a:cs typeface="Calibri" panose="020F0502020204030204" pitchFamily="34" charset="0"/>
        </a:defRPr>
      </a:lvl3pPr>
      <a:lvl4pPr algn="l" rtl="0" eaLnBrk="1" fontAlgn="base" hangingPunct="1">
        <a:lnSpc>
          <a:spcPct val="90000"/>
        </a:lnSpc>
        <a:spcBef>
          <a:spcPct val="0"/>
        </a:spcBef>
        <a:spcAft>
          <a:spcPct val="0"/>
        </a:spcAft>
        <a:defRPr sz="4400" b="1">
          <a:solidFill>
            <a:schemeClr val="tx1"/>
          </a:solidFill>
          <a:latin typeface="Calibri" panose="020F0502020204030204" pitchFamily="34" charset="0"/>
          <a:cs typeface="Calibri" panose="020F0502020204030204" pitchFamily="34" charset="0"/>
        </a:defRPr>
      </a:lvl4pPr>
      <a:lvl5pPr algn="l" rtl="0" eaLnBrk="1" fontAlgn="base" hangingPunct="1">
        <a:lnSpc>
          <a:spcPct val="90000"/>
        </a:lnSpc>
        <a:spcBef>
          <a:spcPct val="0"/>
        </a:spcBef>
        <a:spcAft>
          <a:spcPct val="0"/>
        </a:spcAft>
        <a:defRPr sz="4400" b="1">
          <a:solidFill>
            <a:schemeClr val="tx1"/>
          </a:solidFill>
          <a:latin typeface="Calibri" panose="020F0502020204030204" pitchFamily="34" charset="0"/>
          <a:cs typeface="Calibri" panose="020F0502020204030204" pitchFamily="34" charset="0"/>
        </a:defRPr>
      </a:lvl5pPr>
      <a:lvl6pPr marL="457200" algn="l" rtl="0" eaLnBrk="1" fontAlgn="base" hangingPunct="1">
        <a:lnSpc>
          <a:spcPct val="90000"/>
        </a:lnSpc>
        <a:spcBef>
          <a:spcPct val="0"/>
        </a:spcBef>
        <a:spcAft>
          <a:spcPct val="0"/>
        </a:spcAft>
        <a:defRPr sz="4400" b="1">
          <a:solidFill>
            <a:schemeClr val="tx1"/>
          </a:solidFill>
          <a:latin typeface="Calibri" panose="020F0502020204030204" pitchFamily="34" charset="0"/>
          <a:cs typeface="Calibri" panose="020F0502020204030204" pitchFamily="34" charset="0"/>
        </a:defRPr>
      </a:lvl6pPr>
      <a:lvl7pPr marL="914400" algn="l" rtl="0" eaLnBrk="1" fontAlgn="base" hangingPunct="1">
        <a:lnSpc>
          <a:spcPct val="90000"/>
        </a:lnSpc>
        <a:spcBef>
          <a:spcPct val="0"/>
        </a:spcBef>
        <a:spcAft>
          <a:spcPct val="0"/>
        </a:spcAft>
        <a:defRPr sz="4400" b="1">
          <a:solidFill>
            <a:schemeClr val="tx1"/>
          </a:solidFill>
          <a:latin typeface="Calibri" panose="020F0502020204030204" pitchFamily="34" charset="0"/>
          <a:cs typeface="Calibri" panose="020F0502020204030204" pitchFamily="34" charset="0"/>
        </a:defRPr>
      </a:lvl7pPr>
      <a:lvl8pPr marL="1371600" algn="l" rtl="0" eaLnBrk="1" fontAlgn="base" hangingPunct="1">
        <a:lnSpc>
          <a:spcPct val="90000"/>
        </a:lnSpc>
        <a:spcBef>
          <a:spcPct val="0"/>
        </a:spcBef>
        <a:spcAft>
          <a:spcPct val="0"/>
        </a:spcAft>
        <a:defRPr sz="4400" b="1">
          <a:solidFill>
            <a:schemeClr val="tx1"/>
          </a:solidFill>
          <a:latin typeface="Calibri" panose="020F0502020204030204" pitchFamily="34" charset="0"/>
          <a:cs typeface="Calibri" panose="020F0502020204030204" pitchFamily="34" charset="0"/>
        </a:defRPr>
      </a:lvl8pPr>
      <a:lvl9pPr marL="1828800" algn="l" rtl="0" eaLnBrk="1" fontAlgn="base" hangingPunct="1">
        <a:lnSpc>
          <a:spcPct val="90000"/>
        </a:lnSpc>
        <a:spcBef>
          <a:spcPct val="0"/>
        </a:spcBef>
        <a:spcAft>
          <a:spcPct val="0"/>
        </a:spcAft>
        <a:defRPr sz="4400" b="1">
          <a:solidFill>
            <a:schemeClr val="tx1"/>
          </a:solidFill>
          <a:latin typeface="Calibri" panose="020F0502020204030204" pitchFamily="34" charset="0"/>
          <a:cs typeface="Calibri" panose="020F0502020204030204" pitchFamily="34" charset="0"/>
        </a:defRPr>
      </a:lvl9pPr>
    </p:titleStyle>
    <p:bodyStyle>
      <a:lvl1pPr marL="228600" indent="-228600" algn="l" rtl="0" eaLnBrk="1" fontAlgn="base" hangingPunct="1">
        <a:lnSpc>
          <a:spcPct val="90000"/>
        </a:lnSpc>
        <a:spcBef>
          <a:spcPts val="1000"/>
        </a:spcBef>
        <a:spcAft>
          <a:spcPct val="0"/>
        </a:spcAft>
        <a:buFont typeface="Arial" panose="020B0604020202020204" pitchFamily="34" charset="0"/>
        <a:buChar char="•"/>
        <a:defRPr sz="2800" kern="1200">
          <a:solidFill>
            <a:schemeClr val="tx2"/>
          </a:solidFill>
          <a:latin typeface="Calibri" panose="020F0502020204030204" pitchFamily="34" charset="0"/>
          <a:ea typeface="+mn-ea"/>
          <a:cs typeface="Calibri" panose="020F0502020204030204" pitchFamily="34" charset="0"/>
        </a:defRPr>
      </a:lvl1pPr>
      <a:lvl2pPr marL="685800" indent="-228600" algn="l" rtl="0" eaLnBrk="1" fontAlgn="base" hangingPunct="1">
        <a:lnSpc>
          <a:spcPct val="90000"/>
        </a:lnSpc>
        <a:spcBef>
          <a:spcPts val="500"/>
        </a:spcBef>
        <a:spcAft>
          <a:spcPct val="0"/>
        </a:spcAft>
        <a:buFont typeface="Arial" panose="020B0604020202020204" pitchFamily="34" charset="0"/>
        <a:buChar char="•"/>
        <a:defRPr sz="2400" kern="1200">
          <a:solidFill>
            <a:schemeClr val="tx2"/>
          </a:solidFill>
          <a:latin typeface="Calibri" panose="020F0502020204030204" pitchFamily="34" charset="0"/>
          <a:ea typeface="+mn-ea"/>
          <a:cs typeface="Calibri" panose="020F0502020204030204" pitchFamily="34" charset="0"/>
        </a:defRPr>
      </a:lvl2pPr>
      <a:lvl3pPr marL="1143000" indent="-228600" algn="l" rtl="0" eaLnBrk="1" fontAlgn="base" hangingPunct="1">
        <a:lnSpc>
          <a:spcPct val="90000"/>
        </a:lnSpc>
        <a:spcBef>
          <a:spcPts val="500"/>
        </a:spcBef>
        <a:spcAft>
          <a:spcPct val="0"/>
        </a:spcAft>
        <a:buFont typeface="Arial" panose="020B0604020202020204" pitchFamily="34" charset="0"/>
        <a:buChar char="•"/>
        <a:defRPr sz="2000" kern="1200">
          <a:solidFill>
            <a:schemeClr val="tx2"/>
          </a:solidFill>
          <a:latin typeface="Calibri" panose="020F0502020204030204" pitchFamily="34" charset="0"/>
          <a:ea typeface="+mn-ea"/>
          <a:cs typeface="Calibri" panose="020F0502020204030204" pitchFamily="34" charset="0"/>
        </a:defRPr>
      </a:lvl3pPr>
      <a:lvl4pPr marL="1600200" indent="-228600" algn="l" rtl="0" eaLnBrk="1" fontAlgn="base" hangingPunct="1">
        <a:lnSpc>
          <a:spcPct val="90000"/>
        </a:lnSpc>
        <a:spcBef>
          <a:spcPts val="500"/>
        </a:spcBef>
        <a:spcAft>
          <a:spcPct val="0"/>
        </a:spcAft>
        <a:buFont typeface="Arial" panose="020B0604020202020204" pitchFamily="34" charset="0"/>
        <a:buChar char="•"/>
        <a:defRPr kern="1200">
          <a:solidFill>
            <a:schemeClr val="tx2"/>
          </a:solidFill>
          <a:latin typeface="Calibri" panose="020F0502020204030204" pitchFamily="34" charset="0"/>
          <a:ea typeface="+mn-ea"/>
          <a:cs typeface="Calibri" panose="020F0502020204030204" pitchFamily="34" charset="0"/>
        </a:defRPr>
      </a:lvl4pPr>
      <a:lvl5pPr marL="2057400" indent="-228600" algn="l" rtl="0" eaLnBrk="1" fontAlgn="base" hangingPunct="1">
        <a:lnSpc>
          <a:spcPct val="90000"/>
        </a:lnSpc>
        <a:spcBef>
          <a:spcPts val="500"/>
        </a:spcBef>
        <a:spcAft>
          <a:spcPct val="0"/>
        </a:spcAft>
        <a:buFont typeface="Arial" panose="020B0604020202020204" pitchFamily="34" charset="0"/>
        <a:buChar char="•"/>
        <a:defRPr kern="1200">
          <a:solidFill>
            <a:schemeClr val="tx2"/>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gradFill rotWithShape="1">
          <a:gsLst>
            <a:gs pos="0">
              <a:srgbClr val="566069"/>
            </a:gs>
            <a:gs pos="32001">
              <a:srgbClr val="566069"/>
            </a:gs>
            <a:gs pos="100000">
              <a:srgbClr val="7D858C"/>
            </a:gs>
          </a:gsLst>
          <a:lin ang="16200000" scaled="1"/>
        </a:gradFill>
        <a:effectLst/>
      </p:bgPr>
    </p:bg>
    <p:spTree>
      <p:nvGrpSpPr>
        <p:cNvPr id="1" name=""/>
        <p:cNvGrpSpPr/>
        <p:nvPr/>
      </p:nvGrpSpPr>
      <p:grpSpPr>
        <a:xfrm>
          <a:off x="0" y="0"/>
          <a:ext cx="0" cy="0"/>
          <a:chOff x="0" y="0"/>
          <a:chExt cx="0" cy="0"/>
        </a:xfrm>
      </p:grpSpPr>
      <p:sp>
        <p:nvSpPr>
          <p:cNvPr id="25602" name="Title Placeholder 1">
            <a:extLst>
              <a:ext uri="{FF2B5EF4-FFF2-40B4-BE49-F238E27FC236}">
                <a16:creationId xmlns:a16="http://schemas.microsoft.com/office/drawing/2014/main" id="{6E7038F8-7FEC-B15C-42C9-11DBA0DABD26}"/>
              </a:ext>
            </a:extLst>
          </p:cNvPr>
          <p:cNvSpPr>
            <a:spLocks noGrp="1" noChangeArrowheads="1"/>
          </p:cNvSpPr>
          <p:nvPr>
            <p:ph type="title"/>
          </p:nvPr>
        </p:nvSpPr>
        <p:spPr bwMode="auto">
          <a:xfrm>
            <a:off x="358775" y="365125"/>
            <a:ext cx="10995025"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25603" name="Text Placeholder 2">
            <a:extLst>
              <a:ext uri="{FF2B5EF4-FFF2-40B4-BE49-F238E27FC236}">
                <a16:creationId xmlns:a16="http://schemas.microsoft.com/office/drawing/2014/main" id="{F93E4922-B698-9CAB-0DC1-06475EB50B2B}"/>
              </a:ext>
            </a:extLst>
          </p:cNvPr>
          <p:cNvSpPr>
            <a:spLocks noGrp="1" noChangeArrowheads="1"/>
          </p:cNvSpPr>
          <p:nvPr>
            <p:ph type="body" idx="1"/>
          </p:nvPr>
        </p:nvSpPr>
        <p:spPr bwMode="auto">
          <a:xfrm>
            <a:off x="358775" y="1825625"/>
            <a:ext cx="10995025"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pic>
        <p:nvPicPr>
          <p:cNvPr id="25604" name="Picture 1">
            <a:extLst>
              <a:ext uri="{FF2B5EF4-FFF2-40B4-BE49-F238E27FC236}">
                <a16:creationId xmlns:a16="http://schemas.microsoft.com/office/drawing/2014/main" id="{0B8F2F4E-2900-032F-65E2-85589D8BB6F8}"/>
              </a:ext>
            </a:extLst>
          </p:cNvPr>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8421688" y="6305550"/>
            <a:ext cx="3330575" cy="38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605" name="TextBox 2">
            <a:extLst>
              <a:ext uri="{FF2B5EF4-FFF2-40B4-BE49-F238E27FC236}">
                <a16:creationId xmlns:a16="http://schemas.microsoft.com/office/drawing/2014/main" id="{9673C1A9-34A7-1482-FF8D-D9EEF1F5F719}"/>
              </a:ext>
            </a:extLst>
          </p:cNvPr>
          <p:cNvSpPr txBox="1">
            <a:spLocks noChangeArrowheads="1"/>
          </p:cNvSpPr>
          <p:nvPr/>
        </p:nvSpPr>
        <p:spPr bwMode="auto">
          <a:xfrm>
            <a:off x="252413" y="6357938"/>
            <a:ext cx="609917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ptos" panose="020B0004020202020204" pitchFamily="34" charset="0"/>
              </a:defRPr>
            </a:lvl1pPr>
            <a:lvl2pPr marL="742950" indent="-285750">
              <a:defRPr>
                <a:solidFill>
                  <a:schemeClr val="tx1"/>
                </a:solidFill>
                <a:latin typeface="Aptos" panose="020B0004020202020204" pitchFamily="34" charset="0"/>
              </a:defRPr>
            </a:lvl2pPr>
            <a:lvl3pPr marL="1143000" indent="-228600">
              <a:defRPr>
                <a:solidFill>
                  <a:schemeClr val="tx1"/>
                </a:solidFill>
                <a:latin typeface="Aptos" panose="020B0004020202020204" pitchFamily="34" charset="0"/>
              </a:defRPr>
            </a:lvl3pPr>
            <a:lvl4pPr marL="1600200" indent="-228600">
              <a:defRPr>
                <a:solidFill>
                  <a:schemeClr val="tx1"/>
                </a:solidFill>
                <a:latin typeface="Aptos" panose="020B0004020202020204" pitchFamily="34" charset="0"/>
              </a:defRPr>
            </a:lvl4pPr>
            <a:lvl5pPr marL="2057400" indent="-228600">
              <a:defRPr>
                <a:solidFill>
                  <a:schemeClr val="tx1"/>
                </a:solidFill>
                <a:latin typeface="Aptos" panose="020B0004020202020204" pitchFamily="34" charset="0"/>
              </a:defRPr>
            </a:lvl5pPr>
            <a:lvl6pPr marL="2514600" indent="-228600" eaLnBrk="0" fontAlgn="base" hangingPunct="0">
              <a:spcBef>
                <a:spcPct val="0"/>
              </a:spcBef>
              <a:spcAft>
                <a:spcPct val="0"/>
              </a:spcAft>
              <a:defRPr>
                <a:solidFill>
                  <a:schemeClr val="tx1"/>
                </a:solidFill>
                <a:latin typeface="Aptos" panose="020B0004020202020204" pitchFamily="34" charset="0"/>
              </a:defRPr>
            </a:lvl6pPr>
            <a:lvl7pPr marL="2971800" indent="-228600" eaLnBrk="0" fontAlgn="base" hangingPunct="0">
              <a:spcBef>
                <a:spcPct val="0"/>
              </a:spcBef>
              <a:spcAft>
                <a:spcPct val="0"/>
              </a:spcAft>
              <a:defRPr>
                <a:solidFill>
                  <a:schemeClr val="tx1"/>
                </a:solidFill>
                <a:latin typeface="Aptos" panose="020B0004020202020204" pitchFamily="34" charset="0"/>
              </a:defRPr>
            </a:lvl7pPr>
            <a:lvl8pPr marL="3429000" indent="-228600" eaLnBrk="0" fontAlgn="base" hangingPunct="0">
              <a:spcBef>
                <a:spcPct val="0"/>
              </a:spcBef>
              <a:spcAft>
                <a:spcPct val="0"/>
              </a:spcAft>
              <a:defRPr>
                <a:solidFill>
                  <a:schemeClr val="tx1"/>
                </a:solidFill>
                <a:latin typeface="Aptos" panose="020B0004020202020204" pitchFamily="34" charset="0"/>
              </a:defRPr>
            </a:lvl8pPr>
            <a:lvl9pPr marL="3886200" indent="-228600" eaLnBrk="0" fontAlgn="base" hangingPunct="0">
              <a:spcBef>
                <a:spcPct val="0"/>
              </a:spcBef>
              <a:spcAft>
                <a:spcPct val="0"/>
              </a:spcAft>
              <a:defRPr>
                <a:solidFill>
                  <a:schemeClr val="tx1"/>
                </a:solidFill>
                <a:latin typeface="Aptos" panose="020B0004020202020204" pitchFamily="34" charset="0"/>
              </a:defRPr>
            </a:lvl9pPr>
          </a:lstStyle>
          <a:p>
            <a:r>
              <a:rPr lang="en-US" altLang="en-US" sz="1200">
                <a:solidFill>
                  <a:schemeClr val="bg1"/>
                </a:solidFill>
                <a:latin typeface="Encode Sans Normal Light" panose="02000000000000000000" pitchFamily="2" charset="77"/>
              </a:rPr>
              <a:t>CONFIDENTIAL - DO NOT DISTRIBUTE</a:t>
            </a:r>
          </a:p>
        </p:txBody>
      </p:sp>
    </p:spTree>
  </p:cSld>
  <p:clrMap bg1="lt1" tx1="dk1" bg2="lt2" tx2="dk2" accent1="accent1" accent2="accent2" accent3="accent3" accent4="accent4" accent5="accent5" accent6="accent6" hlink="hlink" folHlink="folHlink"/>
  <p:sldLayoutIdLst>
    <p:sldLayoutId id="2147483768" r:id="rId1"/>
    <p:sldLayoutId id="2147483769" r:id="rId2"/>
    <p:sldLayoutId id="2147483770" r:id="rId3"/>
    <p:sldLayoutId id="2147483797" r:id="rId4"/>
  </p:sldLayoutIdLst>
  <p:txStyles>
    <p:titleStyle>
      <a:lvl1pPr algn="l" rtl="0" eaLnBrk="0" fontAlgn="base" hangingPunct="0">
        <a:lnSpc>
          <a:spcPct val="90000"/>
        </a:lnSpc>
        <a:spcBef>
          <a:spcPct val="0"/>
        </a:spcBef>
        <a:spcAft>
          <a:spcPct val="0"/>
        </a:spcAft>
        <a:defRPr sz="4400" b="1" kern="1200">
          <a:solidFill>
            <a:srgbClr val="FFFFFF"/>
          </a:solidFill>
          <a:latin typeface="Calibri" panose="020F0502020204030204" pitchFamily="34" charset="0"/>
          <a:ea typeface="+mj-ea"/>
          <a:cs typeface="Calibri" panose="020F0502020204030204" pitchFamily="34" charset="0"/>
        </a:defRPr>
      </a:lvl1pPr>
      <a:lvl2pPr algn="l" rtl="0" eaLnBrk="0" fontAlgn="base" hangingPunct="0">
        <a:lnSpc>
          <a:spcPct val="90000"/>
        </a:lnSpc>
        <a:spcBef>
          <a:spcPct val="0"/>
        </a:spcBef>
        <a:spcAft>
          <a:spcPct val="0"/>
        </a:spcAft>
        <a:defRPr sz="4400" b="1">
          <a:solidFill>
            <a:srgbClr val="FFFFFF"/>
          </a:solidFill>
          <a:latin typeface="Calibri" panose="020F0502020204030204" pitchFamily="34" charset="0"/>
          <a:cs typeface="Calibri" panose="020F0502020204030204" pitchFamily="34" charset="0"/>
        </a:defRPr>
      </a:lvl2pPr>
      <a:lvl3pPr algn="l" rtl="0" eaLnBrk="0" fontAlgn="base" hangingPunct="0">
        <a:lnSpc>
          <a:spcPct val="90000"/>
        </a:lnSpc>
        <a:spcBef>
          <a:spcPct val="0"/>
        </a:spcBef>
        <a:spcAft>
          <a:spcPct val="0"/>
        </a:spcAft>
        <a:defRPr sz="4400" b="1">
          <a:solidFill>
            <a:srgbClr val="FFFFFF"/>
          </a:solidFill>
          <a:latin typeface="Calibri" panose="020F0502020204030204" pitchFamily="34" charset="0"/>
          <a:cs typeface="Calibri" panose="020F0502020204030204" pitchFamily="34" charset="0"/>
        </a:defRPr>
      </a:lvl3pPr>
      <a:lvl4pPr algn="l" rtl="0" eaLnBrk="0" fontAlgn="base" hangingPunct="0">
        <a:lnSpc>
          <a:spcPct val="90000"/>
        </a:lnSpc>
        <a:spcBef>
          <a:spcPct val="0"/>
        </a:spcBef>
        <a:spcAft>
          <a:spcPct val="0"/>
        </a:spcAft>
        <a:defRPr sz="4400" b="1">
          <a:solidFill>
            <a:srgbClr val="FFFFFF"/>
          </a:solidFill>
          <a:latin typeface="Calibri" panose="020F0502020204030204" pitchFamily="34" charset="0"/>
          <a:cs typeface="Calibri" panose="020F0502020204030204" pitchFamily="34" charset="0"/>
        </a:defRPr>
      </a:lvl4pPr>
      <a:lvl5pPr algn="l" rtl="0" eaLnBrk="0" fontAlgn="base" hangingPunct="0">
        <a:lnSpc>
          <a:spcPct val="90000"/>
        </a:lnSpc>
        <a:spcBef>
          <a:spcPct val="0"/>
        </a:spcBef>
        <a:spcAft>
          <a:spcPct val="0"/>
        </a:spcAft>
        <a:defRPr sz="4400" b="1">
          <a:solidFill>
            <a:srgbClr val="FFFFFF"/>
          </a:solidFill>
          <a:latin typeface="Calibri" panose="020F0502020204030204" pitchFamily="34" charset="0"/>
          <a:cs typeface="Calibri" panose="020F0502020204030204" pitchFamily="34" charset="0"/>
        </a:defRPr>
      </a:lvl5pPr>
      <a:lvl6pPr marL="457200" algn="l" rtl="0" fontAlgn="base">
        <a:lnSpc>
          <a:spcPct val="90000"/>
        </a:lnSpc>
        <a:spcBef>
          <a:spcPct val="0"/>
        </a:spcBef>
        <a:spcAft>
          <a:spcPct val="0"/>
        </a:spcAft>
        <a:defRPr sz="4400" b="1">
          <a:solidFill>
            <a:srgbClr val="FFFFFF"/>
          </a:solidFill>
          <a:latin typeface="Calibri" panose="020F0502020204030204" pitchFamily="34" charset="0"/>
          <a:cs typeface="Calibri" panose="020F0502020204030204" pitchFamily="34" charset="0"/>
        </a:defRPr>
      </a:lvl6pPr>
      <a:lvl7pPr marL="914400" algn="l" rtl="0" fontAlgn="base">
        <a:lnSpc>
          <a:spcPct val="90000"/>
        </a:lnSpc>
        <a:spcBef>
          <a:spcPct val="0"/>
        </a:spcBef>
        <a:spcAft>
          <a:spcPct val="0"/>
        </a:spcAft>
        <a:defRPr sz="4400" b="1">
          <a:solidFill>
            <a:srgbClr val="FFFFFF"/>
          </a:solidFill>
          <a:latin typeface="Calibri" panose="020F0502020204030204" pitchFamily="34" charset="0"/>
          <a:cs typeface="Calibri" panose="020F0502020204030204" pitchFamily="34" charset="0"/>
        </a:defRPr>
      </a:lvl7pPr>
      <a:lvl8pPr marL="1371600" algn="l" rtl="0" fontAlgn="base">
        <a:lnSpc>
          <a:spcPct val="90000"/>
        </a:lnSpc>
        <a:spcBef>
          <a:spcPct val="0"/>
        </a:spcBef>
        <a:spcAft>
          <a:spcPct val="0"/>
        </a:spcAft>
        <a:defRPr sz="4400" b="1">
          <a:solidFill>
            <a:srgbClr val="FFFFFF"/>
          </a:solidFill>
          <a:latin typeface="Calibri" panose="020F0502020204030204" pitchFamily="34" charset="0"/>
          <a:cs typeface="Calibri" panose="020F0502020204030204" pitchFamily="34" charset="0"/>
        </a:defRPr>
      </a:lvl8pPr>
      <a:lvl9pPr marL="1828800" algn="l" rtl="0" fontAlgn="base">
        <a:lnSpc>
          <a:spcPct val="90000"/>
        </a:lnSpc>
        <a:spcBef>
          <a:spcPct val="0"/>
        </a:spcBef>
        <a:spcAft>
          <a:spcPct val="0"/>
        </a:spcAft>
        <a:defRPr sz="4400" b="1">
          <a:solidFill>
            <a:srgbClr val="FFFFFF"/>
          </a:solidFill>
          <a:latin typeface="Calibri" panose="020F0502020204030204" pitchFamily="34" charset="0"/>
          <a:cs typeface="Calibri" panose="020F0502020204030204" pitchFamily="34" charset="0"/>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rgbClr val="FFFFFF"/>
          </a:solidFill>
          <a:latin typeface="Calibri" panose="020F0502020204030204" pitchFamily="34" charset="0"/>
          <a:ea typeface="+mn-ea"/>
          <a:cs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rgbClr val="FFFFFF"/>
          </a:solidFill>
          <a:latin typeface="Calibri" panose="020F0502020204030204" pitchFamily="34" charset="0"/>
          <a:ea typeface="+mn-ea"/>
          <a:cs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rgbClr val="FFFFFF"/>
          </a:solidFill>
          <a:latin typeface="Calibri" panose="020F0502020204030204" pitchFamily="34" charset="0"/>
          <a:ea typeface="+mn-ea"/>
          <a:cs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rgbClr val="FFFFFF"/>
          </a:solidFill>
          <a:latin typeface="Calibri" panose="020F0502020204030204" pitchFamily="34" charset="0"/>
          <a:ea typeface="+mn-ea"/>
          <a:cs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rgbClr val="FFFFFF"/>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gradFill rotWithShape="1">
          <a:gsLst>
            <a:gs pos="0">
              <a:srgbClr val="31006F"/>
            </a:gs>
            <a:gs pos="32001">
              <a:srgbClr val="31006F"/>
            </a:gs>
            <a:gs pos="100000">
              <a:srgbClr val="76236D"/>
            </a:gs>
          </a:gsLst>
          <a:lin ang="16200000" scaled="1"/>
        </a:gradFill>
        <a:effectLst/>
      </p:bgPr>
    </p:bg>
    <p:spTree>
      <p:nvGrpSpPr>
        <p:cNvPr id="1" name=""/>
        <p:cNvGrpSpPr/>
        <p:nvPr/>
      </p:nvGrpSpPr>
      <p:grpSpPr>
        <a:xfrm>
          <a:off x="0" y="0"/>
          <a:ext cx="0" cy="0"/>
          <a:chOff x="0" y="0"/>
          <a:chExt cx="0" cy="0"/>
        </a:xfrm>
      </p:grpSpPr>
      <p:sp>
        <p:nvSpPr>
          <p:cNvPr id="28674" name="Title Placeholder 1">
            <a:extLst>
              <a:ext uri="{FF2B5EF4-FFF2-40B4-BE49-F238E27FC236}">
                <a16:creationId xmlns:a16="http://schemas.microsoft.com/office/drawing/2014/main" id="{119D559F-E283-AAF1-DA19-E07D400B2EA6}"/>
              </a:ext>
            </a:extLst>
          </p:cNvPr>
          <p:cNvSpPr>
            <a:spLocks noGrp="1" noChangeArrowheads="1"/>
          </p:cNvSpPr>
          <p:nvPr>
            <p:ph type="title"/>
          </p:nvPr>
        </p:nvSpPr>
        <p:spPr bwMode="auto">
          <a:xfrm>
            <a:off x="358775" y="365125"/>
            <a:ext cx="10995025"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28675" name="Text Placeholder 2">
            <a:extLst>
              <a:ext uri="{FF2B5EF4-FFF2-40B4-BE49-F238E27FC236}">
                <a16:creationId xmlns:a16="http://schemas.microsoft.com/office/drawing/2014/main" id="{5D36A387-E3A9-2ACE-2687-BB5C01AFFCEA}"/>
              </a:ext>
            </a:extLst>
          </p:cNvPr>
          <p:cNvSpPr>
            <a:spLocks noGrp="1" noChangeArrowheads="1"/>
          </p:cNvSpPr>
          <p:nvPr>
            <p:ph type="body" idx="1"/>
          </p:nvPr>
        </p:nvSpPr>
        <p:spPr bwMode="auto">
          <a:xfrm>
            <a:off x="358775" y="1825625"/>
            <a:ext cx="10995025"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pic>
        <p:nvPicPr>
          <p:cNvPr id="28676" name="Picture 2">
            <a:extLst>
              <a:ext uri="{FF2B5EF4-FFF2-40B4-BE49-F238E27FC236}">
                <a16:creationId xmlns:a16="http://schemas.microsoft.com/office/drawing/2014/main" id="{733529D3-DC19-D66B-8903-AB9699236DFC}"/>
              </a:ext>
            </a:extLst>
          </p:cNvPr>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8421688" y="6305550"/>
            <a:ext cx="3330575" cy="38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677" name="TextBox 3">
            <a:extLst>
              <a:ext uri="{FF2B5EF4-FFF2-40B4-BE49-F238E27FC236}">
                <a16:creationId xmlns:a16="http://schemas.microsoft.com/office/drawing/2014/main" id="{E47478D4-AA87-3D9B-F6E2-4063B2255BB2}"/>
              </a:ext>
            </a:extLst>
          </p:cNvPr>
          <p:cNvSpPr txBox="1">
            <a:spLocks noChangeArrowheads="1"/>
          </p:cNvSpPr>
          <p:nvPr/>
        </p:nvSpPr>
        <p:spPr bwMode="auto">
          <a:xfrm>
            <a:off x="252413" y="6357938"/>
            <a:ext cx="609917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ptos" panose="020B0004020202020204" pitchFamily="34" charset="0"/>
              </a:defRPr>
            </a:lvl1pPr>
            <a:lvl2pPr marL="742950" indent="-285750">
              <a:defRPr>
                <a:solidFill>
                  <a:schemeClr val="tx1"/>
                </a:solidFill>
                <a:latin typeface="Aptos" panose="020B0004020202020204" pitchFamily="34" charset="0"/>
              </a:defRPr>
            </a:lvl2pPr>
            <a:lvl3pPr marL="1143000" indent="-228600">
              <a:defRPr>
                <a:solidFill>
                  <a:schemeClr val="tx1"/>
                </a:solidFill>
                <a:latin typeface="Aptos" panose="020B0004020202020204" pitchFamily="34" charset="0"/>
              </a:defRPr>
            </a:lvl3pPr>
            <a:lvl4pPr marL="1600200" indent="-228600">
              <a:defRPr>
                <a:solidFill>
                  <a:schemeClr val="tx1"/>
                </a:solidFill>
                <a:latin typeface="Aptos" panose="020B0004020202020204" pitchFamily="34" charset="0"/>
              </a:defRPr>
            </a:lvl4pPr>
            <a:lvl5pPr marL="2057400" indent="-228600">
              <a:defRPr>
                <a:solidFill>
                  <a:schemeClr val="tx1"/>
                </a:solidFill>
                <a:latin typeface="Aptos" panose="020B0004020202020204" pitchFamily="34" charset="0"/>
              </a:defRPr>
            </a:lvl5pPr>
            <a:lvl6pPr marL="2514600" indent="-228600" eaLnBrk="0" fontAlgn="base" hangingPunct="0">
              <a:spcBef>
                <a:spcPct val="0"/>
              </a:spcBef>
              <a:spcAft>
                <a:spcPct val="0"/>
              </a:spcAft>
              <a:defRPr>
                <a:solidFill>
                  <a:schemeClr val="tx1"/>
                </a:solidFill>
                <a:latin typeface="Aptos" panose="020B0004020202020204" pitchFamily="34" charset="0"/>
              </a:defRPr>
            </a:lvl6pPr>
            <a:lvl7pPr marL="2971800" indent="-228600" eaLnBrk="0" fontAlgn="base" hangingPunct="0">
              <a:spcBef>
                <a:spcPct val="0"/>
              </a:spcBef>
              <a:spcAft>
                <a:spcPct val="0"/>
              </a:spcAft>
              <a:defRPr>
                <a:solidFill>
                  <a:schemeClr val="tx1"/>
                </a:solidFill>
                <a:latin typeface="Aptos" panose="020B0004020202020204" pitchFamily="34" charset="0"/>
              </a:defRPr>
            </a:lvl7pPr>
            <a:lvl8pPr marL="3429000" indent="-228600" eaLnBrk="0" fontAlgn="base" hangingPunct="0">
              <a:spcBef>
                <a:spcPct val="0"/>
              </a:spcBef>
              <a:spcAft>
                <a:spcPct val="0"/>
              </a:spcAft>
              <a:defRPr>
                <a:solidFill>
                  <a:schemeClr val="tx1"/>
                </a:solidFill>
                <a:latin typeface="Aptos" panose="020B0004020202020204" pitchFamily="34" charset="0"/>
              </a:defRPr>
            </a:lvl8pPr>
            <a:lvl9pPr marL="3886200" indent="-228600" eaLnBrk="0" fontAlgn="base" hangingPunct="0">
              <a:spcBef>
                <a:spcPct val="0"/>
              </a:spcBef>
              <a:spcAft>
                <a:spcPct val="0"/>
              </a:spcAft>
              <a:defRPr>
                <a:solidFill>
                  <a:schemeClr val="tx1"/>
                </a:solidFill>
                <a:latin typeface="Aptos" panose="020B0004020202020204" pitchFamily="34" charset="0"/>
              </a:defRPr>
            </a:lvl9pPr>
          </a:lstStyle>
          <a:p>
            <a:r>
              <a:rPr lang="en-US" altLang="en-US" sz="1200">
                <a:solidFill>
                  <a:schemeClr val="bg1"/>
                </a:solidFill>
                <a:latin typeface="Encode Sans Normal Light" panose="02000000000000000000" pitchFamily="2" charset="77"/>
              </a:rPr>
              <a:t>CONFIDENTIAL - DO NOT DISTRIBUTE</a:t>
            </a:r>
          </a:p>
        </p:txBody>
      </p:sp>
    </p:spTree>
  </p:cSld>
  <p:clrMap bg1="lt1" tx1="dk1" bg2="lt2" tx2="dk2" accent1="accent1" accent2="accent2" accent3="accent3" accent4="accent4" accent5="accent5" accent6="accent6" hlink="hlink" folHlink="folHlink"/>
  <p:sldLayoutIdLst>
    <p:sldLayoutId id="2147483771" r:id="rId1"/>
    <p:sldLayoutId id="2147483772" r:id="rId2"/>
    <p:sldLayoutId id="2147483773" r:id="rId3"/>
    <p:sldLayoutId id="2147483798" r:id="rId4"/>
  </p:sldLayoutIdLst>
  <p:txStyles>
    <p:titleStyle>
      <a:lvl1pPr algn="l" rtl="0" eaLnBrk="0" fontAlgn="base" hangingPunct="0">
        <a:lnSpc>
          <a:spcPct val="90000"/>
        </a:lnSpc>
        <a:spcBef>
          <a:spcPct val="0"/>
        </a:spcBef>
        <a:spcAft>
          <a:spcPct val="0"/>
        </a:spcAft>
        <a:defRPr sz="4400" b="1" kern="1200">
          <a:solidFill>
            <a:schemeClr val="bg1"/>
          </a:solidFill>
          <a:latin typeface="Calibri" panose="020F0502020204030204" pitchFamily="34" charset="0"/>
          <a:ea typeface="+mj-ea"/>
          <a:cs typeface="Calibri" panose="020F0502020204030204" pitchFamily="34" charset="0"/>
        </a:defRPr>
      </a:lvl1pPr>
      <a:lvl2pPr algn="l" rtl="0" eaLnBrk="0" fontAlgn="base" hangingPunct="0">
        <a:lnSpc>
          <a:spcPct val="90000"/>
        </a:lnSpc>
        <a:spcBef>
          <a:spcPct val="0"/>
        </a:spcBef>
        <a:spcAft>
          <a:spcPct val="0"/>
        </a:spcAft>
        <a:defRPr sz="4400" b="1">
          <a:solidFill>
            <a:schemeClr val="bg1"/>
          </a:solidFill>
          <a:latin typeface="Calibri" panose="020F0502020204030204" pitchFamily="34" charset="0"/>
          <a:cs typeface="Calibri" panose="020F0502020204030204" pitchFamily="34" charset="0"/>
        </a:defRPr>
      </a:lvl2pPr>
      <a:lvl3pPr algn="l" rtl="0" eaLnBrk="0" fontAlgn="base" hangingPunct="0">
        <a:lnSpc>
          <a:spcPct val="90000"/>
        </a:lnSpc>
        <a:spcBef>
          <a:spcPct val="0"/>
        </a:spcBef>
        <a:spcAft>
          <a:spcPct val="0"/>
        </a:spcAft>
        <a:defRPr sz="4400" b="1">
          <a:solidFill>
            <a:schemeClr val="bg1"/>
          </a:solidFill>
          <a:latin typeface="Calibri" panose="020F0502020204030204" pitchFamily="34" charset="0"/>
          <a:cs typeface="Calibri" panose="020F0502020204030204" pitchFamily="34" charset="0"/>
        </a:defRPr>
      </a:lvl3pPr>
      <a:lvl4pPr algn="l" rtl="0" eaLnBrk="0" fontAlgn="base" hangingPunct="0">
        <a:lnSpc>
          <a:spcPct val="90000"/>
        </a:lnSpc>
        <a:spcBef>
          <a:spcPct val="0"/>
        </a:spcBef>
        <a:spcAft>
          <a:spcPct val="0"/>
        </a:spcAft>
        <a:defRPr sz="4400" b="1">
          <a:solidFill>
            <a:schemeClr val="bg1"/>
          </a:solidFill>
          <a:latin typeface="Calibri" panose="020F0502020204030204" pitchFamily="34" charset="0"/>
          <a:cs typeface="Calibri" panose="020F0502020204030204" pitchFamily="34" charset="0"/>
        </a:defRPr>
      </a:lvl4pPr>
      <a:lvl5pPr algn="l" rtl="0" eaLnBrk="0" fontAlgn="base" hangingPunct="0">
        <a:lnSpc>
          <a:spcPct val="90000"/>
        </a:lnSpc>
        <a:spcBef>
          <a:spcPct val="0"/>
        </a:spcBef>
        <a:spcAft>
          <a:spcPct val="0"/>
        </a:spcAft>
        <a:defRPr sz="4400" b="1">
          <a:solidFill>
            <a:schemeClr val="bg1"/>
          </a:solidFill>
          <a:latin typeface="Calibri" panose="020F0502020204030204" pitchFamily="34" charset="0"/>
          <a:cs typeface="Calibri" panose="020F0502020204030204" pitchFamily="34" charset="0"/>
        </a:defRPr>
      </a:lvl5pPr>
      <a:lvl6pPr marL="457200" algn="l" rtl="0" fontAlgn="base">
        <a:lnSpc>
          <a:spcPct val="90000"/>
        </a:lnSpc>
        <a:spcBef>
          <a:spcPct val="0"/>
        </a:spcBef>
        <a:spcAft>
          <a:spcPct val="0"/>
        </a:spcAft>
        <a:defRPr sz="4400" b="1">
          <a:solidFill>
            <a:schemeClr val="bg1"/>
          </a:solidFill>
          <a:latin typeface="Calibri" panose="020F0502020204030204" pitchFamily="34" charset="0"/>
          <a:cs typeface="Calibri" panose="020F0502020204030204" pitchFamily="34" charset="0"/>
        </a:defRPr>
      </a:lvl6pPr>
      <a:lvl7pPr marL="914400" algn="l" rtl="0" fontAlgn="base">
        <a:lnSpc>
          <a:spcPct val="90000"/>
        </a:lnSpc>
        <a:spcBef>
          <a:spcPct val="0"/>
        </a:spcBef>
        <a:spcAft>
          <a:spcPct val="0"/>
        </a:spcAft>
        <a:defRPr sz="4400" b="1">
          <a:solidFill>
            <a:schemeClr val="bg1"/>
          </a:solidFill>
          <a:latin typeface="Calibri" panose="020F0502020204030204" pitchFamily="34" charset="0"/>
          <a:cs typeface="Calibri" panose="020F0502020204030204" pitchFamily="34" charset="0"/>
        </a:defRPr>
      </a:lvl7pPr>
      <a:lvl8pPr marL="1371600" algn="l" rtl="0" fontAlgn="base">
        <a:lnSpc>
          <a:spcPct val="90000"/>
        </a:lnSpc>
        <a:spcBef>
          <a:spcPct val="0"/>
        </a:spcBef>
        <a:spcAft>
          <a:spcPct val="0"/>
        </a:spcAft>
        <a:defRPr sz="4400" b="1">
          <a:solidFill>
            <a:schemeClr val="bg1"/>
          </a:solidFill>
          <a:latin typeface="Calibri" panose="020F0502020204030204" pitchFamily="34" charset="0"/>
          <a:cs typeface="Calibri" panose="020F0502020204030204" pitchFamily="34" charset="0"/>
        </a:defRPr>
      </a:lvl8pPr>
      <a:lvl9pPr marL="1828800" algn="l" rtl="0" fontAlgn="base">
        <a:lnSpc>
          <a:spcPct val="90000"/>
        </a:lnSpc>
        <a:spcBef>
          <a:spcPct val="0"/>
        </a:spcBef>
        <a:spcAft>
          <a:spcPct val="0"/>
        </a:spcAft>
        <a:defRPr sz="4400" b="1">
          <a:solidFill>
            <a:schemeClr val="bg1"/>
          </a:solidFill>
          <a:latin typeface="Calibri" panose="020F0502020204030204" pitchFamily="34" charset="0"/>
          <a:cs typeface="Calibri" panose="020F0502020204030204" pitchFamily="34" charset="0"/>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bg1"/>
          </a:solidFill>
          <a:latin typeface="Calibri" panose="020F0502020204030204" pitchFamily="34" charset="0"/>
          <a:ea typeface="+mn-ea"/>
          <a:cs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bg1"/>
          </a:solidFill>
          <a:latin typeface="Calibri" panose="020F0502020204030204" pitchFamily="34" charset="0"/>
          <a:ea typeface="+mn-ea"/>
          <a:cs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bg1"/>
          </a:solidFill>
          <a:latin typeface="Calibri" panose="020F0502020204030204" pitchFamily="34" charset="0"/>
          <a:ea typeface="+mn-ea"/>
          <a:cs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bg1"/>
          </a:solidFill>
          <a:latin typeface="Calibri" panose="020F0502020204030204" pitchFamily="34" charset="0"/>
          <a:ea typeface="+mn-ea"/>
          <a:cs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bg1"/>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xml"/><Relationship Id="rId1" Type="http://schemas.openxmlformats.org/officeDocument/2006/relationships/slideLayout" Target="../slideLayouts/slideLayout20.xml"/><Relationship Id="rId5" Type="http://schemas.openxmlformats.org/officeDocument/2006/relationships/image" Target="../media/image18.jpeg"/><Relationship Id="rId4" Type="http://schemas.openxmlformats.org/officeDocument/2006/relationships/hyperlink" Target="https://depts.washington.edu/uwmmktg/logos-resources/remote-treatment/" TargetMode="Externa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7.xml"/></Relationships>
</file>

<file path=ppt/slides/_rels/slide13.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0.xml"/></Relationships>
</file>

<file path=ppt/slides/_rels/slide14.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0.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2.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0.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3.xml"/></Relationships>
</file>

<file path=ppt/slides/_rels/slide3.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21.jpeg"/><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22.jpeg"/><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3796" name="TextBox 5">
            <a:extLst>
              <a:ext uri="{FF2B5EF4-FFF2-40B4-BE49-F238E27FC236}">
                <a16:creationId xmlns:a16="http://schemas.microsoft.com/office/drawing/2014/main" id="{1C7E4E44-6026-4377-A253-991E9653DC3E}"/>
              </a:ext>
            </a:extLst>
          </p:cNvPr>
          <p:cNvSpPr txBox="1">
            <a:spLocks noChangeArrowheads="1"/>
          </p:cNvSpPr>
          <p:nvPr/>
        </p:nvSpPr>
        <p:spPr bwMode="auto">
          <a:xfrm>
            <a:off x="433388" y="260350"/>
            <a:ext cx="1098232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2"/>
                </a:solidFill>
                <a:latin typeface="Calibri" panose="020F0502020204030204" pitchFamily="34" charset="0"/>
                <a:cs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2"/>
                </a:solidFill>
                <a:latin typeface="Calibri" panose="020F0502020204030204" pitchFamily="34" charset="0"/>
                <a:cs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2"/>
                </a:solidFill>
                <a:latin typeface="Calibri" panose="020F0502020204030204" pitchFamily="34" charset="0"/>
                <a:cs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2"/>
                </a:solidFill>
                <a:latin typeface="Calibri" panose="020F0502020204030204" pitchFamily="34" charset="0"/>
                <a:cs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2"/>
                </a:solidFill>
                <a:latin typeface="Calibri" panose="020F0502020204030204" pitchFamily="34" charset="0"/>
                <a:cs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buChar char="•"/>
              <a:defRPr>
                <a:solidFill>
                  <a:schemeClr val="tx2"/>
                </a:solidFill>
                <a:latin typeface="Calibri" panose="020F0502020204030204" pitchFamily="34" charset="0"/>
                <a:cs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buChar char="•"/>
              <a:defRPr>
                <a:solidFill>
                  <a:schemeClr val="tx2"/>
                </a:solidFill>
                <a:latin typeface="Calibri" panose="020F0502020204030204" pitchFamily="34" charset="0"/>
                <a:cs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buChar char="•"/>
              <a:defRPr>
                <a:solidFill>
                  <a:schemeClr val="tx2"/>
                </a:solidFill>
                <a:latin typeface="Calibri" panose="020F0502020204030204" pitchFamily="34" charset="0"/>
                <a:cs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buChar char="•"/>
              <a:defRPr>
                <a:solidFill>
                  <a:schemeClr val="tx2"/>
                </a:solidFill>
                <a:latin typeface="Calibri" panose="020F0502020204030204" pitchFamily="34" charset="0"/>
                <a:cs typeface="Calibri" panose="020F0502020204030204" pitchFamily="34" charset="0"/>
              </a:defRPr>
            </a:lvl9pPr>
          </a:lstStyle>
          <a:p>
            <a:pPr eaLnBrk="1" hangingPunct="1">
              <a:lnSpc>
                <a:spcPct val="100000"/>
              </a:lnSpc>
              <a:spcBef>
                <a:spcPct val="0"/>
              </a:spcBef>
              <a:buFontTx/>
              <a:buNone/>
            </a:pPr>
            <a:r>
              <a:rPr lang="en-US" altLang="en-US" sz="1200">
                <a:solidFill>
                  <a:srgbClr val="FF0000"/>
                </a:solidFill>
                <a:latin typeface="Calibri Light" panose="020F0302020204030204" pitchFamily="34" charset="0"/>
                <a:cs typeface="Calibri Light" panose="020F0302020204030204" pitchFamily="34" charset="0"/>
              </a:rPr>
              <a:t>NOTE: The circle/slash icon in this corner means this page is hidden and won’t accidentally appear in your presentation. This page can also be deleted.</a:t>
            </a:r>
          </a:p>
        </p:txBody>
      </p:sp>
      <p:pic>
        <p:nvPicPr>
          <p:cNvPr id="33797" name="Graphic 7" descr="No sign outline">
            <a:extLst>
              <a:ext uri="{FF2B5EF4-FFF2-40B4-BE49-F238E27FC236}">
                <a16:creationId xmlns:a16="http://schemas.microsoft.com/office/drawing/2014/main" id="{97EAE881-0A6E-698C-31D0-4F3C2EA840AC}"/>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130175" y="238125"/>
            <a:ext cx="350838" cy="350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3793" name="Title 1">
            <a:extLst>
              <a:ext uri="{FF2B5EF4-FFF2-40B4-BE49-F238E27FC236}">
                <a16:creationId xmlns:a16="http://schemas.microsoft.com/office/drawing/2014/main" id="{7A27F5DC-EBBD-B6AC-88E4-EA89A5392F60}"/>
              </a:ext>
            </a:extLst>
          </p:cNvPr>
          <p:cNvSpPr>
            <a:spLocks noGrp="1" noChangeArrowheads="1"/>
          </p:cNvSpPr>
          <p:nvPr>
            <p:ph type="title"/>
          </p:nvPr>
        </p:nvSpPr>
        <p:spPr/>
        <p:txBody>
          <a:bodyPr/>
          <a:lstStyle/>
          <a:p>
            <a:r>
              <a:rPr lang="en-US" altLang="en-US" dirty="0"/>
              <a:t>Remote Treatment in </a:t>
            </a:r>
            <a:r>
              <a:rPr lang="en-US" altLang="en-US" dirty="0" err="1"/>
              <a:t>Powerpoint</a:t>
            </a:r>
            <a:endParaRPr lang="en-US" altLang="en-US" dirty="0"/>
          </a:p>
        </p:txBody>
      </p:sp>
      <p:sp>
        <p:nvSpPr>
          <p:cNvPr id="3" name="TextBox 2">
            <a:extLst>
              <a:ext uri="{FF2B5EF4-FFF2-40B4-BE49-F238E27FC236}">
                <a16:creationId xmlns:a16="http://schemas.microsoft.com/office/drawing/2014/main" id="{7BD12360-25D1-B1EE-4698-29FAB1A14D8B}"/>
              </a:ext>
            </a:extLst>
          </p:cNvPr>
          <p:cNvSpPr txBox="1"/>
          <p:nvPr/>
        </p:nvSpPr>
        <p:spPr>
          <a:xfrm>
            <a:off x="358775" y="1690688"/>
            <a:ext cx="11398250" cy="4524375"/>
          </a:xfrm>
          <a:prstGeom prst="rect">
            <a:avLst/>
          </a:prstGeom>
          <a:noFill/>
        </p:spPr>
        <p:txBody>
          <a:bodyPr>
            <a:spAutoFit/>
          </a:bodyPr>
          <a:lstStyle/>
          <a:p>
            <a:pPr eaLnBrk="1" fontAlgn="auto" hangingPunct="1">
              <a:spcBef>
                <a:spcPts val="0"/>
              </a:spcBef>
              <a:spcAft>
                <a:spcPts val="0"/>
              </a:spcAft>
              <a:defRPr/>
            </a:pPr>
            <a:r>
              <a:rPr lang="en-US" dirty="0">
                <a:latin typeface="+mn-lt"/>
              </a:rPr>
              <a:t>Remote treatment connects names of clinics, departments, </a:t>
            </a:r>
            <a:br>
              <a:rPr lang="en-US" dirty="0">
                <a:latin typeface="+mn-lt"/>
              </a:rPr>
            </a:br>
            <a:r>
              <a:rPr lang="en-US" dirty="0">
                <a:latin typeface="+mn-lt"/>
              </a:rPr>
              <a:t>service lines, and shared services to the UW Medicine logo in a </a:t>
            </a:r>
            <a:br>
              <a:rPr lang="en-US" dirty="0">
                <a:latin typeface="+mn-lt"/>
              </a:rPr>
            </a:br>
            <a:r>
              <a:rPr lang="en-US" dirty="0">
                <a:latin typeface="+mn-lt"/>
              </a:rPr>
              <a:t>visually unified way. This approach simplifies branding, highlights </a:t>
            </a:r>
            <a:br>
              <a:rPr lang="en-US" dirty="0">
                <a:latin typeface="+mn-lt"/>
              </a:rPr>
            </a:br>
            <a:r>
              <a:rPr lang="en-US" dirty="0">
                <a:latin typeface="+mn-lt"/>
              </a:rPr>
              <a:t>our integrated system, and improves navigation for patients and </a:t>
            </a:r>
            <a:br>
              <a:rPr lang="en-US" dirty="0">
                <a:latin typeface="+mn-lt"/>
              </a:rPr>
            </a:br>
            <a:r>
              <a:rPr lang="en-US" dirty="0">
                <a:latin typeface="+mn-lt"/>
              </a:rPr>
              <a:t>communities. </a:t>
            </a:r>
          </a:p>
          <a:p>
            <a:pPr eaLnBrk="1" fontAlgn="auto" hangingPunct="1">
              <a:spcBef>
                <a:spcPts val="0"/>
              </a:spcBef>
              <a:spcAft>
                <a:spcPts val="0"/>
              </a:spcAft>
              <a:defRPr/>
            </a:pPr>
            <a:endParaRPr lang="en-US" dirty="0">
              <a:latin typeface="+mn-lt"/>
            </a:endParaRPr>
          </a:p>
          <a:p>
            <a:pPr eaLnBrk="1" fontAlgn="auto" hangingPunct="1">
              <a:spcBef>
                <a:spcPts val="0"/>
              </a:spcBef>
              <a:spcAft>
                <a:spcPts val="0"/>
              </a:spcAft>
              <a:defRPr/>
            </a:pPr>
            <a:r>
              <a:rPr lang="en-US" b="1" dirty="0">
                <a:latin typeface="+mn-lt"/>
              </a:rPr>
              <a:t>Key guidelines: </a:t>
            </a:r>
          </a:p>
          <a:p>
            <a:pPr marL="285750" indent="-285750" eaLnBrk="1" fontAlgn="auto" hangingPunct="1">
              <a:spcBef>
                <a:spcPts val="0"/>
              </a:spcBef>
              <a:spcAft>
                <a:spcPts val="0"/>
              </a:spcAft>
              <a:buFont typeface="Arial" panose="020B0604020202020204" pitchFamily="34" charset="0"/>
              <a:buChar char="•"/>
              <a:defRPr/>
            </a:pPr>
            <a:r>
              <a:rPr lang="en-US" dirty="0">
                <a:latin typeface="+mn-lt"/>
              </a:rPr>
              <a:t>Remote treatment uses the UW Medicine primary logo (or entity or tagline logos) with the department, clinic or service name presented in Encode Sans Narrow Bold, all caps and positioned separately. </a:t>
            </a:r>
          </a:p>
          <a:p>
            <a:pPr marL="285750" indent="-285750" eaLnBrk="1" fontAlgn="auto" hangingPunct="1">
              <a:spcBef>
                <a:spcPts val="0"/>
              </a:spcBef>
              <a:spcAft>
                <a:spcPts val="0"/>
              </a:spcAft>
              <a:buFont typeface="Arial" panose="020B0604020202020204" pitchFamily="34" charset="0"/>
              <a:buChar char="•"/>
              <a:defRPr/>
            </a:pPr>
            <a:r>
              <a:rPr lang="en-US" dirty="0">
                <a:latin typeface="+mn-lt"/>
              </a:rPr>
              <a:t>Maintain clear space equal to at least one “M” between the primary logo and the remote treatment. </a:t>
            </a:r>
          </a:p>
          <a:p>
            <a:pPr marL="285750" indent="-285750" eaLnBrk="1" fontAlgn="auto" hangingPunct="1">
              <a:spcBef>
                <a:spcPts val="0"/>
              </a:spcBef>
              <a:spcAft>
                <a:spcPts val="0"/>
              </a:spcAft>
              <a:buFont typeface="Arial" panose="020B0604020202020204" pitchFamily="34" charset="0"/>
              <a:buChar char="•"/>
              <a:defRPr/>
            </a:pPr>
            <a:r>
              <a:rPr lang="en-US" dirty="0">
                <a:latin typeface="+mn-lt"/>
              </a:rPr>
              <a:t>It can be positioned flexibly based on the specific application.</a:t>
            </a:r>
          </a:p>
          <a:p>
            <a:pPr marL="285750" indent="-285750" eaLnBrk="1" fontAlgn="auto" hangingPunct="1">
              <a:spcBef>
                <a:spcPts val="0"/>
              </a:spcBef>
              <a:spcAft>
                <a:spcPts val="0"/>
              </a:spcAft>
              <a:buFont typeface="Arial" panose="020B0604020202020204" pitchFamily="34" charset="0"/>
              <a:buChar char="•"/>
              <a:defRPr/>
            </a:pPr>
            <a:r>
              <a:rPr lang="en-US" dirty="0">
                <a:latin typeface="+mn-lt"/>
              </a:rPr>
              <a:t>The same guidelines regarding minimum size requirements, clear proper space and reverse applications apply to the remote treatment of logos  </a:t>
            </a:r>
          </a:p>
          <a:p>
            <a:pPr marL="285750" indent="-285750" eaLnBrk="1" fontAlgn="auto" hangingPunct="1">
              <a:spcBef>
                <a:spcPts val="0"/>
              </a:spcBef>
              <a:spcAft>
                <a:spcPts val="0"/>
              </a:spcAft>
              <a:buFont typeface="Arial" panose="020B0604020202020204" pitchFamily="34" charset="0"/>
              <a:buChar char="•"/>
              <a:defRPr/>
            </a:pPr>
            <a:r>
              <a:rPr lang="en-US" dirty="0">
                <a:latin typeface="+mn-lt"/>
              </a:rPr>
              <a:t>It can be used with or without the gold diagonal slash; it cannot be used with the gold horizontal line. </a:t>
            </a:r>
          </a:p>
          <a:p>
            <a:pPr marL="285750" indent="-285750" eaLnBrk="1" fontAlgn="auto" hangingPunct="1">
              <a:spcBef>
                <a:spcPts val="0"/>
              </a:spcBef>
              <a:spcAft>
                <a:spcPts val="0"/>
              </a:spcAft>
              <a:buFont typeface="Arial" panose="020B0604020202020204" pitchFamily="34" charset="0"/>
              <a:buChar char="•"/>
              <a:defRPr/>
            </a:pPr>
            <a:endParaRPr lang="en-US" dirty="0">
              <a:latin typeface="+mn-lt"/>
            </a:endParaRPr>
          </a:p>
          <a:p>
            <a:pPr eaLnBrk="1" fontAlgn="auto" hangingPunct="1">
              <a:spcBef>
                <a:spcPts val="0"/>
              </a:spcBef>
              <a:spcAft>
                <a:spcPts val="0"/>
              </a:spcAft>
              <a:defRPr/>
            </a:pPr>
            <a:r>
              <a:rPr lang="en-US" dirty="0">
                <a:latin typeface="+mn-lt"/>
              </a:rPr>
              <a:t>Visit the </a:t>
            </a:r>
            <a:r>
              <a:rPr lang="en-US" dirty="0">
                <a:latin typeface="+mn-lt"/>
                <a:hlinkClick r:id="rId4"/>
              </a:rPr>
              <a:t>Remote Treatment page </a:t>
            </a:r>
            <a:r>
              <a:rPr lang="en-US" dirty="0">
                <a:latin typeface="+mn-lt"/>
              </a:rPr>
              <a:t>to learn more and see examples. </a:t>
            </a:r>
          </a:p>
        </p:txBody>
      </p:sp>
      <p:pic>
        <p:nvPicPr>
          <p:cNvPr id="33795" name="Picture 4" descr="A close-up of a logo">
            <a:extLst>
              <a:ext uri="{FF2B5EF4-FFF2-40B4-BE49-F238E27FC236}">
                <a16:creationId xmlns:a16="http://schemas.microsoft.com/office/drawing/2014/main" id="{1FF67E25-9ACC-97B4-369C-C2461BA01C3D}"/>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7075488" y="1690688"/>
            <a:ext cx="4676775" cy="1287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F7AA13D0-7F41-D280-4EE8-CD504987A849}"/>
              </a:ext>
            </a:extLst>
          </p:cNvPr>
          <p:cNvSpPr>
            <a:spLocks noGrp="1"/>
          </p:cNvSpPr>
          <p:nvPr>
            <p:ph type="ctrTitle"/>
          </p:nvPr>
        </p:nvSpPr>
        <p:spPr/>
        <p:txBody>
          <a:bodyPr/>
          <a:lstStyle/>
          <a:p>
            <a:r>
              <a:rPr lang="en-US" altLang="en-US" dirty="0"/>
              <a:t>Presentation Title </a:t>
            </a:r>
            <a:r>
              <a:rPr lang="en-US" altLang="en-US" b="0" dirty="0"/>
              <a:t>[Ti</a:t>
            </a:r>
            <a:r>
              <a:rPr lang="en-US" b="0" dirty="0"/>
              <a:t>tle Slide Option 9]</a:t>
            </a:r>
            <a:endParaRPr lang="en-US" dirty="0"/>
          </a:p>
        </p:txBody>
      </p:sp>
      <p:sp>
        <p:nvSpPr>
          <p:cNvPr id="8" name="Subtitle 7">
            <a:extLst>
              <a:ext uri="{FF2B5EF4-FFF2-40B4-BE49-F238E27FC236}">
                <a16:creationId xmlns:a16="http://schemas.microsoft.com/office/drawing/2014/main" id="{428DD3FF-6F84-FD54-007C-C766394C48EF}"/>
              </a:ext>
            </a:extLst>
          </p:cNvPr>
          <p:cNvSpPr>
            <a:spLocks noGrp="1"/>
          </p:cNvSpPr>
          <p:nvPr>
            <p:ph type="subTitle" idx="1"/>
          </p:nvPr>
        </p:nvSpPr>
        <p:spPr/>
        <p:txBody>
          <a:bodyPr/>
          <a:lstStyle/>
          <a:p>
            <a:r>
              <a:rPr lang="en-US" altLang="en-US" dirty="0">
                <a:solidFill>
                  <a:srgbClr val="FFFFFF"/>
                </a:solidFill>
              </a:rPr>
              <a:t>Subtitle of presentation, </a:t>
            </a:r>
            <a:br>
              <a:rPr lang="en-US" altLang="en-US" dirty="0">
                <a:solidFill>
                  <a:srgbClr val="FFFFFF"/>
                </a:solidFill>
              </a:rPr>
            </a:br>
            <a:r>
              <a:rPr lang="en-US" altLang="en-US" dirty="0">
                <a:solidFill>
                  <a:srgbClr val="FFFFFF"/>
                </a:solidFill>
              </a:rPr>
              <a:t>lorem ipsum dolor</a:t>
            </a:r>
          </a:p>
        </p:txBody>
      </p:sp>
      <p:sp>
        <p:nvSpPr>
          <p:cNvPr id="9" name="Text Placeholder 8">
            <a:extLst>
              <a:ext uri="{FF2B5EF4-FFF2-40B4-BE49-F238E27FC236}">
                <a16:creationId xmlns:a16="http://schemas.microsoft.com/office/drawing/2014/main" id="{17A0EC5F-53CF-3748-46F4-3563C65AB3C1}"/>
              </a:ext>
            </a:extLst>
          </p:cNvPr>
          <p:cNvSpPr>
            <a:spLocks noGrp="1"/>
          </p:cNvSpPr>
          <p:nvPr>
            <p:ph type="body" sz="quarter" idx="10"/>
          </p:nvPr>
        </p:nvSpPr>
        <p:spPr/>
        <p:txBody>
          <a:bodyPr/>
          <a:lstStyle/>
          <a:p>
            <a:r>
              <a:rPr lang="en-US" dirty="0"/>
              <a:t>Month Day, Year</a:t>
            </a:r>
          </a:p>
          <a:p>
            <a:endParaRPr lang="en-US" dirty="0"/>
          </a:p>
        </p:txBody>
      </p:sp>
      <p:sp>
        <p:nvSpPr>
          <p:cNvPr id="10" name="Text Placeholder 9">
            <a:extLst>
              <a:ext uri="{FF2B5EF4-FFF2-40B4-BE49-F238E27FC236}">
                <a16:creationId xmlns:a16="http://schemas.microsoft.com/office/drawing/2014/main" id="{1380C352-B022-BDA9-1EF7-AA935001C04E}"/>
              </a:ext>
            </a:extLst>
          </p:cNvPr>
          <p:cNvSpPr>
            <a:spLocks noGrp="1"/>
          </p:cNvSpPr>
          <p:nvPr>
            <p:ph type="body" sz="quarter" idx="12"/>
          </p:nvPr>
        </p:nvSpPr>
        <p:spPr>
          <a:xfrm>
            <a:off x="334377" y="1512094"/>
            <a:ext cx="1748344" cy="263525"/>
          </a:xfrm>
        </p:spPr>
        <p:txBody>
          <a:bodyPr/>
          <a:lstStyle/>
          <a:p>
            <a:r>
              <a:rPr lang="en-US" altLang="en-US" dirty="0"/>
              <a:t>DEPARTMENT NAME</a:t>
            </a:r>
          </a:p>
        </p:txBody>
      </p:sp>
    </p:spTree>
    <p:extLst>
      <p:ext uri="{BB962C8B-B14F-4D97-AF65-F5344CB8AC3E}">
        <p14:creationId xmlns:p14="http://schemas.microsoft.com/office/powerpoint/2010/main" val="161766953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C78D0BDC-9785-537B-3E09-626C4855D276}"/>
              </a:ext>
            </a:extLst>
          </p:cNvPr>
          <p:cNvSpPr>
            <a:spLocks noGrp="1"/>
          </p:cNvSpPr>
          <p:nvPr>
            <p:ph type="ctrTitle"/>
          </p:nvPr>
        </p:nvSpPr>
        <p:spPr/>
        <p:txBody>
          <a:bodyPr/>
          <a:lstStyle/>
          <a:p>
            <a:r>
              <a:rPr lang="en-US" altLang="en-US" dirty="0"/>
              <a:t>Presentation Title </a:t>
            </a:r>
            <a:r>
              <a:rPr lang="en-US" altLang="en-US" b="0" dirty="0"/>
              <a:t>[Ti</a:t>
            </a:r>
            <a:r>
              <a:rPr lang="en-US" b="0" dirty="0"/>
              <a:t>tle Slide Option 10]</a:t>
            </a:r>
            <a:endParaRPr lang="en-US" dirty="0"/>
          </a:p>
        </p:txBody>
      </p:sp>
      <p:sp>
        <p:nvSpPr>
          <p:cNvPr id="8" name="Subtitle 7">
            <a:extLst>
              <a:ext uri="{FF2B5EF4-FFF2-40B4-BE49-F238E27FC236}">
                <a16:creationId xmlns:a16="http://schemas.microsoft.com/office/drawing/2014/main" id="{B126593C-B7EE-3404-C0FF-6B935D74E725}"/>
              </a:ext>
            </a:extLst>
          </p:cNvPr>
          <p:cNvSpPr>
            <a:spLocks noGrp="1"/>
          </p:cNvSpPr>
          <p:nvPr>
            <p:ph type="subTitle" idx="1"/>
          </p:nvPr>
        </p:nvSpPr>
        <p:spPr/>
        <p:txBody>
          <a:bodyPr/>
          <a:lstStyle/>
          <a:p>
            <a:r>
              <a:rPr lang="en-US" altLang="en-US" dirty="0">
                <a:solidFill>
                  <a:srgbClr val="FFFFFF"/>
                </a:solidFill>
              </a:rPr>
              <a:t>Subtitle of presentation, </a:t>
            </a:r>
            <a:br>
              <a:rPr lang="en-US" altLang="en-US" dirty="0">
                <a:solidFill>
                  <a:srgbClr val="FFFFFF"/>
                </a:solidFill>
              </a:rPr>
            </a:br>
            <a:r>
              <a:rPr lang="en-US" altLang="en-US" dirty="0">
                <a:solidFill>
                  <a:srgbClr val="FFFFFF"/>
                </a:solidFill>
              </a:rPr>
              <a:t>lorem ipsum dolor</a:t>
            </a:r>
          </a:p>
          <a:p>
            <a:endParaRPr lang="en-US" dirty="0"/>
          </a:p>
        </p:txBody>
      </p:sp>
      <p:sp>
        <p:nvSpPr>
          <p:cNvPr id="9" name="Text Placeholder 8">
            <a:extLst>
              <a:ext uri="{FF2B5EF4-FFF2-40B4-BE49-F238E27FC236}">
                <a16:creationId xmlns:a16="http://schemas.microsoft.com/office/drawing/2014/main" id="{200A5975-CC89-F17C-0644-4F4EB4178F3C}"/>
              </a:ext>
            </a:extLst>
          </p:cNvPr>
          <p:cNvSpPr>
            <a:spLocks noGrp="1"/>
          </p:cNvSpPr>
          <p:nvPr>
            <p:ph type="body" sz="quarter" idx="10"/>
          </p:nvPr>
        </p:nvSpPr>
        <p:spPr/>
        <p:txBody>
          <a:bodyPr/>
          <a:lstStyle/>
          <a:p>
            <a:r>
              <a:rPr lang="en-US" dirty="0"/>
              <a:t>Month Day, Year</a:t>
            </a:r>
          </a:p>
          <a:p>
            <a:endParaRPr lang="en-US" dirty="0"/>
          </a:p>
          <a:p>
            <a:endParaRPr lang="en-US" dirty="0"/>
          </a:p>
        </p:txBody>
      </p:sp>
      <p:sp>
        <p:nvSpPr>
          <p:cNvPr id="10" name="Text Placeholder 9">
            <a:extLst>
              <a:ext uri="{FF2B5EF4-FFF2-40B4-BE49-F238E27FC236}">
                <a16:creationId xmlns:a16="http://schemas.microsoft.com/office/drawing/2014/main" id="{A4CF62DB-D42C-588D-07F7-19FCBE1E1604}"/>
              </a:ext>
            </a:extLst>
          </p:cNvPr>
          <p:cNvSpPr>
            <a:spLocks noGrp="1"/>
          </p:cNvSpPr>
          <p:nvPr>
            <p:ph type="body" sz="quarter" idx="11"/>
          </p:nvPr>
        </p:nvSpPr>
        <p:spPr/>
        <p:txBody>
          <a:bodyPr/>
          <a:lstStyle/>
          <a:p>
            <a:r>
              <a:rPr lang="en-US" altLang="en-US" dirty="0"/>
              <a:t>DEPARTMENT NAME</a:t>
            </a:r>
          </a:p>
        </p:txBody>
      </p:sp>
    </p:spTree>
    <p:extLst>
      <p:ext uri="{BB962C8B-B14F-4D97-AF65-F5344CB8AC3E}">
        <p14:creationId xmlns:p14="http://schemas.microsoft.com/office/powerpoint/2010/main" val="83271145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5" name="Title 1">
            <a:extLst>
              <a:ext uri="{FF2B5EF4-FFF2-40B4-BE49-F238E27FC236}">
                <a16:creationId xmlns:a16="http://schemas.microsoft.com/office/drawing/2014/main" id="{F696EE46-C57A-8C38-76FB-6E137A7E0E48}"/>
              </a:ext>
            </a:extLst>
          </p:cNvPr>
          <p:cNvSpPr>
            <a:spLocks noGrp="1" noChangeArrowheads="1"/>
          </p:cNvSpPr>
          <p:nvPr>
            <p:ph type="title"/>
          </p:nvPr>
        </p:nvSpPr>
        <p:spPr>
          <a:xfrm>
            <a:off x="363538" y="1462088"/>
            <a:ext cx="10983912" cy="2852737"/>
          </a:xfrm>
        </p:spPr>
        <p:txBody>
          <a:bodyPr/>
          <a:lstStyle/>
          <a:p>
            <a:r>
              <a:rPr lang="en-US" sz="4800" b="1">
                <a:solidFill>
                  <a:srgbClr val="30006E"/>
                </a:solidFill>
                <a:effectLst/>
                <a:latin typeface="Calibri" panose="020F0502020204030204" pitchFamily="34" charset="0"/>
              </a:rPr>
              <a:t>Presentation Title</a:t>
            </a:r>
            <a:r>
              <a:rPr lang="en-US" sz="4800">
                <a:solidFill>
                  <a:srgbClr val="30006E"/>
                </a:solidFill>
                <a:effectLst/>
                <a:latin typeface="Calibri" panose="020F0502020204030204" pitchFamily="34" charset="0"/>
              </a:rPr>
              <a:t> [Slide Option 9 for Title]</a:t>
            </a:r>
            <a:endParaRPr lang="en-US" altLang="en-US" sz="4800" dirty="0"/>
          </a:p>
        </p:txBody>
      </p:sp>
      <p:sp>
        <p:nvSpPr>
          <p:cNvPr id="3" name="Text Placeholder 2">
            <a:extLst>
              <a:ext uri="{FF2B5EF4-FFF2-40B4-BE49-F238E27FC236}">
                <a16:creationId xmlns:a16="http://schemas.microsoft.com/office/drawing/2014/main" id="{9C955838-5355-BBF6-42C9-E1986D19A610}"/>
              </a:ext>
            </a:extLst>
          </p:cNvPr>
          <p:cNvSpPr>
            <a:spLocks noGrp="1"/>
          </p:cNvSpPr>
          <p:nvPr>
            <p:ph type="body" idx="1"/>
          </p:nvPr>
        </p:nvSpPr>
        <p:spPr>
          <a:xfrm>
            <a:off x="363538" y="4341813"/>
            <a:ext cx="10983912" cy="1500187"/>
          </a:xfrm>
        </p:spPr>
        <p:txBody>
          <a:bodyPr rtlCol="0">
            <a:normAutofit/>
          </a:bodyPr>
          <a:lstStyle/>
          <a:p>
            <a:pPr fontAlgn="auto">
              <a:spcAft>
                <a:spcPts val="0"/>
              </a:spcAft>
              <a:defRPr/>
            </a:pPr>
            <a:endParaRPr lang="en-US"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8131" name="TextBox 4">
            <a:extLst>
              <a:ext uri="{FF2B5EF4-FFF2-40B4-BE49-F238E27FC236}">
                <a16:creationId xmlns:a16="http://schemas.microsoft.com/office/drawing/2014/main" id="{51DF63C4-FF06-BE6E-0586-E0904F950023}"/>
              </a:ext>
            </a:extLst>
          </p:cNvPr>
          <p:cNvSpPr txBox="1">
            <a:spLocks noChangeArrowheads="1"/>
          </p:cNvSpPr>
          <p:nvPr/>
        </p:nvSpPr>
        <p:spPr bwMode="auto">
          <a:xfrm>
            <a:off x="433388" y="260350"/>
            <a:ext cx="1098232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2"/>
                </a:solidFill>
                <a:latin typeface="Calibri" panose="020F0502020204030204" pitchFamily="34" charset="0"/>
                <a:cs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2"/>
                </a:solidFill>
                <a:latin typeface="Calibri" panose="020F0502020204030204" pitchFamily="34" charset="0"/>
                <a:cs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2"/>
                </a:solidFill>
                <a:latin typeface="Calibri" panose="020F0502020204030204" pitchFamily="34" charset="0"/>
                <a:cs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2"/>
                </a:solidFill>
                <a:latin typeface="Calibri" panose="020F0502020204030204" pitchFamily="34" charset="0"/>
                <a:cs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2"/>
                </a:solidFill>
                <a:latin typeface="Calibri" panose="020F0502020204030204" pitchFamily="34" charset="0"/>
                <a:cs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buChar char="•"/>
              <a:defRPr>
                <a:solidFill>
                  <a:schemeClr val="tx2"/>
                </a:solidFill>
                <a:latin typeface="Calibri" panose="020F0502020204030204" pitchFamily="34" charset="0"/>
                <a:cs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buChar char="•"/>
              <a:defRPr>
                <a:solidFill>
                  <a:schemeClr val="tx2"/>
                </a:solidFill>
                <a:latin typeface="Calibri" panose="020F0502020204030204" pitchFamily="34" charset="0"/>
                <a:cs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buChar char="•"/>
              <a:defRPr>
                <a:solidFill>
                  <a:schemeClr val="tx2"/>
                </a:solidFill>
                <a:latin typeface="Calibri" panose="020F0502020204030204" pitchFamily="34" charset="0"/>
                <a:cs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buChar char="•"/>
              <a:defRPr>
                <a:solidFill>
                  <a:schemeClr val="tx2"/>
                </a:solidFill>
                <a:latin typeface="Calibri" panose="020F0502020204030204" pitchFamily="34" charset="0"/>
                <a:cs typeface="Calibri" panose="020F0502020204030204" pitchFamily="34" charset="0"/>
              </a:defRPr>
            </a:lvl9pPr>
          </a:lstStyle>
          <a:p>
            <a:pPr eaLnBrk="1" hangingPunct="1">
              <a:lnSpc>
                <a:spcPct val="100000"/>
              </a:lnSpc>
              <a:spcBef>
                <a:spcPct val="0"/>
              </a:spcBef>
              <a:buFontTx/>
              <a:buNone/>
            </a:pPr>
            <a:r>
              <a:rPr lang="en-US" altLang="en-US" sz="1200">
                <a:solidFill>
                  <a:srgbClr val="FF0000"/>
                </a:solidFill>
                <a:latin typeface="Calibri Light" panose="020F0302020204030204" pitchFamily="34" charset="0"/>
                <a:cs typeface="Calibri Light" panose="020F0302020204030204" pitchFamily="34" charset="0"/>
              </a:rPr>
              <a:t>NOTE: The circle/slash icon in this corner means this page is hidden and won’t accidentally appear in your presentation. This page can also be deleted.</a:t>
            </a:r>
          </a:p>
        </p:txBody>
      </p:sp>
      <p:pic>
        <p:nvPicPr>
          <p:cNvPr id="48132" name="Graphic 5" descr="No sign outline">
            <a:extLst>
              <a:ext uri="{FF2B5EF4-FFF2-40B4-BE49-F238E27FC236}">
                <a16:creationId xmlns:a16="http://schemas.microsoft.com/office/drawing/2014/main" id="{88E3224F-363E-016E-F150-76A4FA757318}"/>
              </a:ext>
            </a:extLst>
          </p:cNvPr>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130175" y="238125"/>
            <a:ext cx="350838" cy="350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8129" name="Title 1">
            <a:extLst>
              <a:ext uri="{FF2B5EF4-FFF2-40B4-BE49-F238E27FC236}">
                <a16:creationId xmlns:a16="http://schemas.microsoft.com/office/drawing/2014/main" id="{C5D0CBF2-20EF-EC26-A699-1E1FAECB4D76}"/>
              </a:ext>
            </a:extLst>
          </p:cNvPr>
          <p:cNvSpPr>
            <a:spLocks noGrp="1" noChangeArrowheads="1"/>
          </p:cNvSpPr>
          <p:nvPr>
            <p:ph type="title"/>
          </p:nvPr>
        </p:nvSpPr>
        <p:spPr/>
        <p:txBody>
          <a:bodyPr/>
          <a:lstStyle/>
          <a:p>
            <a:r>
              <a:rPr lang="en-US" altLang="en-US" dirty="0"/>
              <a:t>Refreshed </a:t>
            </a:r>
            <a:r>
              <a:rPr lang="en-US" altLang="en-US" dirty="0" err="1"/>
              <a:t>Powerpoint</a:t>
            </a:r>
            <a:r>
              <a:rPr lang="en-US" altLang="en-US" dirty="0"/>
              <a:t> Template</a:t>
            </a:r>
          </a:p>
        </p:txBody>
      </p:sp>
      <p:sp>
        <p:nvSpPr>
          <p:cNvPr id="3" name="TextBox 2">
            <a:extLst>
              <a:ext uri="{FF2B5EF4-FFF2-40B4-BE49-F238E27FC236}">
                <a16:creationId xmlns:a16="http://schemas.microsoft.com/office/drawing/2014/main" id="{6000175B-C44D-B38D-B6BD-22061277D312}"/>
              </a:ext>
            </a:extLst>
          </p:cNvPr>
          <p:cNvSpPr txBox="1"/>
          <p:nvPr/>
        </p:nvSpPr>
        <p:spPr>
          <a:xfrm>
            <a:off x="358775" y="1927225"/>
            <a:ext cx="11398250" cy="2308225"/>
          </a:xfrm>
          <a:prstGeom prst="rect">
            <a:avLst/>
          </a:prstGeom>
          <a:noFill/>
        </p:spPr>
        <p:txBody>
          <a:bodyPr>
            <a:spAutoFit/>
          </a:bodyPr>
          <a:lstStyle/>
          <a:p>
            <a:pPr marL="342900" indent="-342900" eaLnBrk="1" fontAlgn="auto" hangingPunct="1">
              <a:spcBef>
                <a:spcPts val="0"/>
              </a:spcBef>
              <a:spcAft>
                <a:spcPts val="0"/>
              </a:spcAft>
              <a:buFont typeface="Arial" charset="0"/>
              <a:buChar char="•"/>
              <a:defRPr/>
            </a:pPr>
            <a:r>
              <a:rPr lang="en-US" dirty="0">
                <a:latin typeface="+mn-lt"/>
              </a:rPr>
              <a:t>A UW Medicine color palette is built into this template.</a:t>
            </a:r>
          </a:p>
          <a:p>
            <a:pPr marL="342900" indent="-342900" eaLnBrk="1" fontAlgn="auto" hangingPunct="1">
              <a:spcBef>
                <a:spcPts val="0"/>
              </a:spcBef>
              <a:spcAft>
                <a:spcPts val="0"/>
              </a:spcAft>
              <a:buFont typeface="Arial" charset="0"/>
              <a:buChar char="•"/>
              <a:defRPr/>
            </a:pPr>
            <a:r>
              <a:rPr lang="en-US" dirty="0">
                <a:latin typeface="+mn-lt"/>
              </a:rPr>
              <a:t>There are twelve white layout styles and three color callout or highlight slides in this template. Color callout slide colors are white, purple and gray.</a:t>
            </a:r>
          </a:p>
          <a:p>
            <a:pPr marL="342900" indent="-342900" eaLnBrk="1" fontAlgn="auto" hangingPunct="1">
              <a:spcBef>
                <a:spcPts val="0"/>
              </a:spcBef>
              <a:spcAft>
                <a:spcPts val="0"/>
              </a:spcAft>
              <a:buFont typeface="Arial" charset="0"/>
              <a:buChar char="•"/>
              <a:defRPr/>
            </a:pPr>
            <a:r>
              <a:rPr lang="en-US" dirty="0">
                <a:latin typeface="+mn-lt"/>
              </a:rPr>
              <a:t>The graphic elements, like the gold bar, banner and logos are in the Master Sheets. To edit them go to view &gt; master &gt; slide master.</a:t>
            </a:r>
          </a:p>
          <a:p>
            <a:pPr marL="342900" indent="-342900" eaLnBrk="1" fontAlgn="auto" hangingPunct="1">
              <a:spcBef>
                <a:spcPts val="0"/>
              </a:spcBef>
              <a:spcAft>
                <a:spcPts val="0"/>
              </a:spcAft>
              <a:buFont typeface="Arial" charset="0"/>
              <a:buChar char="•"/>
              <a:defRPr/>
            </a:pPr>
            <a:r>
              <a:rPr lang="en-US" dirty="0">
                <a:latin typeface="+mn-lt"/>
              </a:rPr>
              <a:t>Cover images are placed in the back layer. To add a background image, place the image and size it accordingly. Open the Selection pane and drag it to the bottom of the list, and it will be behind all other elements.</a:t>
            </a:r>
          </a:p>
          <a:p>
            <a:pPr eaLnBrk="1" fontAlgn="auto" hangingPunct="1">
              <a:spcBef>
                <a:spcPts val="0"/>
              </a:spcBef>
              <a:spcAft>
                <a:spcPts val="0"/>
              </a:spcAft>
              <a:defRPr/>
            </a:pPr>
            <a:endParaRPr lang="en-US" dirty="0">
              <a:latin typeface="+mn-lt"/>
            </a:endParaRPr>
          </a:p>
        </p:txBody>
      </p:sp>
    </p:spTree>
  </p:cSld>
  <p:clrMapOvr>
    <a:masterClrMapping/>
  </p:clrMapOvr>
  <p:transition spd="slow"/>
</p:sld>
</file>

<file path=ppt/slides/slide1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9155" name="TextBox 4">
            <a:extLst>
              <a:ext uri="{FF2B5EF4-FFF2-40B4-BE49-F238E27FC236}">
                <a16:creationId xmlns:a16="http://schemas.microsoft.com/office/drawing/2014/main" id="{1D6F3B84-03A0-4646-2583-60C9930CD8A4}"/>
              </a:ext>
            </a:extLst>
          </p:cNvPr>
          <p:cNvSpPr txBox="1">
            <a:spLocks noChangeArrowheads="1"/>
          </p:cNvSpPr>
          <p:nvPr/>
        </p:nvSpPr>
        <p:spPr bwMode="auto">
          <a:xfrm>
            <a:off x="433388" y="260350"/>
            <a:ext cx="1098232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2"/>
                </a:solidFill>
                <a:latin typeface="Calibri" panose="020F0502020204030204" pitchFamily="34" charset="0"/>
                <a:cs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2"/>
                </a:solidFill>
                <a:latin typeface="Calibri" panose="020F0502020204030204" pitchFamily="34" charset="0"/>
                <a:cs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2"/>
                </a:solidFill>
                <a:latin typeface="Calibri" panose="020F0502020204030204" pitchFamily="34" charset="0"/>
                <a:cs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2"/>
                </a:solidFill>
                <a:latin typeface="Calibri" panose="020F0502020204030204" pitchFamily="34" charset="0"/>
                <a:cs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2"/>
                </a:solidFill>
                <a:latin typeface="Calibri" panose="020F0502020204030204" pitchFamily="34" charset="0"/>
                <a:cs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buChar char="•"/>
              <a:defRPr>
                <a:solidFill>
                  <a:schemeClr val="tx2"/>
                </a:solidFill>
                <a:latin typeface="Calibri" panose="020F0502020204030204" pitchFamily="34" charset="0"/>
                <a:cs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buChar char="•"/>
              <a:defRPr>
                <a:solidFill>
                  <a:schemeClr val="tx2"/>
                </a:solidFill>
                <a:latin typeface="Calibri" panose="020F0502020204030204" pitchFamily="34" charset="0"/>
                <a:cs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buChar char="•"/>
              <a:defRPr>
                <a:solidFill>
                  <a:schemeClr val="tx2"/>
                </a:solidFill>
                <a:latin typeface="Calibri" panose="020F0502020204030204" pitchFamily="34" charset="0"/>
                <a:cs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buChar char="•"/>
              <a:defRPr>
                <a:solidFill>
                  <a:schemeClr val="tx2"/>
                </a:solidFill>
                <a:latin typeface="Calibri" panose="020F0502020204030204" pitchFamily="34" charset="0"/>
                <a:cs typeface="Calibri" panose="020F0502020204030204" pitchFamily="34" charset="0"/>
              </a:defRPr>
            </a:lvl9pPr>
          </a:lstStyle>
          <a:p>
            <a:pPr eaLnBrk="1" hangingPunct="1">
              <a:lnSpc>
                <a:spcPct val="100000"/>
              </a:lnSpc>
              <a:spcBef>
                <a:spcPct val="0"/>
              </a:spcBef>
              <a:buFontTx/>
              <a:buNone/>
            </a:pPr>
            <a:r>
              <a:rPr lang="en-US" altLang="en-US" sz="1200">
                <a:solidFill>
                  <a:srgbClr val="FF0000"/>
                </a:solidFill>
                <a:latin typeface="Calibri Light" panose="020F0302020204030204" pitchFamily="34" charset="0"/>
                <a:cs typeface="Calibri Light" panose="020F0302020204030204" pitchFamily="34" charset="0"/>
              </a:rPr>
              <a:t>NOTE: The circle/slash icon in this corner means this page is hidden and won’t accidentally appear in your presentation. This page can also be deleted.</a:t>
            </a:r>
          </a:p>
        </p:txBody>
      </p:sp>
      <p:pic>
        <p:nvPicPr>
          <p:cNvPr id="49156" name="Graphic 5" descr="No sign outline">
            <a:extLst>
              <a:ext uri="{FF2B5EF4-FFF2-40B4-BE49-F238E27FC236}">
                <a16:creationId xmlns:a16="http://schemas.microsoft.com/office/drawing/2014/main" id="{7BC2C4E2-2480-40C1-F191-52A0C6B544AB}"/>
              </a:ext>
            </a:extLst>
          </p:cNvPr>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130175" y="238125"/>
            <a:ext cx="350838" cy="350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9153" name="Title 1">
            <a:extLst>
              <a:ext uri="{FF2B5EF4-FFF2-40B4-BE49-F238E27FC236}">
                <a16:creationId xmlns:a16="http://schemas.microsoft.com/office/drawing/2014/main" id="{7DB74EE1-670B-A7F1-9875-7BFFF505EF8A}"/>
              </a:ext>
            </a:extLst>
          </p:cNvPr>
          <p:cNvSpPr>
            <a:spLocks noGrp="1" noChangeArrowheads="1"/>
          </p:cNvSpPr>
          <p:nvPr>
            <p:ph type="title"/>
          </p:nvPr>
        </p:nvSpPr>
        <p:spPr/>
        <p:txBody>
          <a:bodyPr/>
          <a:lstStyle/>
          <a:p>
            <a:r>
              <a:rPr lang="en-US" altLang="en-US" dirty="0"/>
              <a:t>Why Accessibility is Important to UW Medicine</a:t>
            </a:r>
          </a:p>
        </p:txBody>
      </p:sp>
      <p:sp>
        <p:nvSpPr>
          <p:cNvPr id="49154" name="TextBox 2">
            <a:extLst>
              <a:ext uri="{FF2B5EF4-FFF2-40B4-BE49-F238E27FC236}">
                <a16:creationId xmlns:a16="http://schemas.microsoft.com/office/drawing/2014/main" id="{114DF401-9679-D4BA-042F-C41136CD0650}"/>
              </a:ext>
            </a:extLst>
          </p:cNvPr>
          <p:cNvSpPr txBox="1">
            <a:spLocks noChangeArrowheads="1"/>
          </p:cNvSpPr>
          <p:nvPr/>
        </p:nvSpPr>
        <p:spPr bwMode="auto">
          <a:xfrm>
            <a:off x="347663" y="1958975"/>
            <a:ext cx="11430000" cy="3416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2"/>
                </a:solidFill>
                <a:latin typeface="Calibri" panose="020F0502020204030204" pitchFamily="34" charset="0"/>
                <a:cs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2"/>
                </a:solidFill>
                <a:latin typeface="Calibri" panose="020F0502020204030204" pitchFamily="34" charset="0"/>
                <a:cs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2"/>
                </a:solidFill>
                <a:latin typeface="Calibri" panose="020F0502020204030204" pitchFamily="34" charset="0"/>
                <a:cs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2"/>
                </a:solidFill>
                <a:latin typeface="Calibri" panose="020F0502020204030204" pitchFamily="34" charset="0"/>
                <a:cs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2"/>
                </a:solidFill>
                <a:latin typeface="Calibri" panose="020F0502020204030204" pitchFamily="34" charset="0"/>
                <a:cs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buChar char="•"/>
              <a:defRPr>
                <a:solidFill>
                  <a:schemeClr val="tx2"/>
                </a:solidFill>
                <a:latin typeface="Calibri" panose="020F0502020204030204" pitchFamily="34" charset="0"/>
                <a:cs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buChar char="•"/>
              <a:defRPr>
                <a:solidFill>
                  <a:schemeClr val="tx2"/>
                </a:solidFill>
                <a:latin typeface="Calibri" panose="020F0502020204030204" pitchFamily="34" charset="0"/>
                <a:cs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buChar char="•"/>
              <a:defRPr>
                <a:solidFill>
                  <a:schemeClr val="tx2"/>
                </a:solidFill>
                <a:latin typeface="Calibri" panose="020F0502020204030204" pitchFamily="34" charset="0"/>
                <a:cs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buChar char="•"/>
              <a:defRPr>
                <a:solidFill>
                  <a:schemeClr val="tx2"/>
                </a:solidFill>
                <a:latin typeface="Calibri" panose="020F0502020204030204" pitchFamily="34" charset="0"/>
                <a:cs typeface="Calibri" panose="020F0502020204030204" pitchFamily="34" charset="0"/>
              </a:defRPr>
            </a:lvl9pPr>
          </a:lstStyle>
          <a:p>
            <a:pPr eaLnBrk="1" hangingPunct="1">
              <a:lnSpc>
                <a:spcPct val="100000"/>
              </a:lnSpc>
              <a:spcBef>
                <a:spcPct val="0"/>
              </a:spcBef>
              <a:buFontTx/>
              <a:buNone/>
            </a:pPr>
            <a:r>
              <a:rPr lang="en-US" altLang="en-US" sz="1800" b="1">
                <a:solidFill>
                  <a:schemeClr val="tx1"/>
                </a:solidFill>
                <a:latin typeface="Aptos" panose="020B0004020202020204" pitchFamily="34" charset="0"/>
              </a:rPr>
              <a:t>Ensure Inclusivity:</a:t>
            </a:r>
            <a:r>
              <a:rPr lang="en-US" altLang="en-US" sz="1800">
                <a:solidFill>
                  <a:schemeClr val="tx1"/>
                </a:solidFill>
                <a:latin typeface="Aptos" panose="020B0004020202020204" pitchFamily="34" charset="0"/>
              </a:rPr>
              <a:t> Utilizing the Accessibility Checker helps identify and address barriers, making content accessible to individuals of all abilities, including those with visual, auditory, or cognitive impairments.</a:t>
            </a:r>
          </a:p>
          <a:p>
            <a:pPr eaLnBrk="1" hangingPunct="1">
              <a:lnSpc>
                <a:spcPct val="100000"/>
              </a:lnSpc>
              <a:spcBef>
                <a:spcPct val="0"/>
              </a:spcBef>
              <a:buFontTx/>
              <a:buNone/>
            </a:pPr>
            <a:endParaRPr lang="en-US" altLang="en-US" sz="1800">
              <a:solidFill>
                <a:schemeClr val="tx1"/>
              </a:solidFill>
              <a:latin typeface="Aptos" panose="020B0004020202020204" pitchFamily="34" charset="0"/>
            </a:endParaRPr>
          </a:p>
          <a:p>
            <a:pPr eaLnBrk="1" hangingPunct="1">
              <a:lnSpc>
                <a:spcPct val="100000"/>
              </a:lnSpc>
              <a:spcBef>
                <a:spcPct val="0"/>
              </a:spcBef>
              <a:buFontTx/>
              <a:buNone/>
            </a:pPr>
            <a:r>
              <a:rPr lang="en-US" altLang="en-US" sz="1800" b="1">
                <a:solidFill>
                  <a:schemeClr val="tx1"/>
                </a:solidFill>
                <a:latin typeface="Aptos" panose="020B0004020202020204" pitchFamily="34" charset="0"/>
              </a:rPr>
              <a:t>Streamline Compliance:</a:t>
            </a:r>
            <a:r>
              <a:rPr lang="en-US" altLang="en-US" sz="1800">
                <a:solidFill>
                  <a:schemeClr val="tx1"/>
                </a:solidFill>
                <a:latin typeface="Aptos" panose="020B0004020202020204" pitchFamily="34" charset="0"/>
              </a:rPr>
              <a:t> The tool simplifies adherence to accessibility standards (e.g., WCAG, ADA) and supports UW Medicine's commitment to equity and inclusion.</a:t>
            </a:r>
          </a:p>
          <a:p>
            <a:pPr eaLnBrk="1" hangingPunct="1">
              <a:lnSpc>
                <a:spcPct val="100000"/>
              </a:lnSpc>
              <a:spcBef>
                <a:spcPct val="0"/>
              </a:spcBef>
              <a:buFontTx/>
              <a:buNone/>
            </a:pPr>
            <a:endParaRPr lang="en-US" altLang="en-US" sz="1800">
              <a:solidFill>
                <a:schemeClr val="tx1"/>
              </a:solidFill>
              <a:latin typeface="Aptos" panose="020B0004020202020204" pitchFamily="34" charset="0"/>
            </a:endParaRPr>
          </a:p>
          <a:p>
            <a:pPr eaLnBrk="1" hangingPunct="1">
              <a:lnSpc>
                <a:spcPct val="100000"/>
              </a:lnSpc>
              <a:spcBef>
                <a:spcPct val="0"/>
              </a:spcBef>
              <a:buFontTx/>
              <a:buNone/>
            </a:pPr>
            <a:r>
              <a:rPr lang="en-US" altLang="en-US" sz="1800" b="1">
                <a:solidFill>
                  <a:schemeClr val="tx1"/>
                </a:solidFill>
                <a:latin typeface="Aptos" panose="020B0004020202020204" pitchFamily="34" charset="0"/>
              </a:rPr>
              <a:t>Promote User-Friendly Content:</a:t>
            </a:r>
            <a:r>
              <a:rPr lang="en-US" altLang="en-US" sz="1800">
                <a:solidFill>
                  <a:schemeClr val="tx1"/>
                </a:solidFill>
                <a:latin typeface="Aptos" panose="020B0004020202020204" pitchFamily="34" charset="0"/>
              </a:rPr>
              <a:t> Accessible materials enhance communication, ensuring critical healthcare information reaches and is understood by every patient and team member effectively.</a:t>
            </a:r>
          </a:p>
          <a:p>
            <a:pPr eaLnBrk="1" hangingPunct="1">
              <a:lnSpc>
                <a:spcPct val="100000"/>
              </a:lnSpc>
              <a:spcBef>
                <a:spcPct val="0"/>
              </a:spcBef>
              <a:buFontTx/>
              <a:buNone/>
            </a:pPr>
            <a:endParaRPr lang="en-US" altLang="en-US" sz="1800">
              <a:solidFill>
                <a:schemeClr val="tx1"/>
              </a:solidFill>
              <a:latin typeface="Aptos" panose="020B0004020202020204" pitchFamily="34" charset="0"/>
            </a:endParaRPr>
          </a:p>
          <a:p>
            <a:pPr eaLnBrk="1" hangingPunct="1">
              <a:lnSpc>
                <a:spcPct val="100000"/>
              </a:lnSpc>
              <a:spcBef>
                <a:spcPct val="0"/>
              </a:spcBef>
              <a:buFontTx/>
              <a:buNone/>
            </a:pPr>
            <a:r>
              <a:rPr lang="en-US" altLang="en-US" sz="1800">
                <a:solidFill>
                  <a:srgbClr val="C00000"/>
                </a:solidFill>
                <a:latin typeface="Aptos" panose="020B0004020202020204" pitchFamily="34" charset="0"/>
              </a:rPr>
              <a:t>Please use PowerPoint's built-in Accessibility Checker to ensure your presentation accommodates all users. </a:t>
            </a:r>
            <a:r>
              <a:rPr lang="en-US" altLang="en-US" sz="1800">
                <a:solidFill>
                  <a:schemeClr val="tx1"/>
                </a:solidFill>
                <a:latin typeface="Aptos" panose="020B0004020202020204" pitchFamily="34" charset="0"/>
              </a:rPr>
              <a:t>Go to the Review tab &gt; Check Accessibility and fix the items it flags.</a:t>
            </a:r>
          </a:p>
          <a:p>
            <a:pPr eaLnBrk="1" hangingPunct="1">
              <a:lnSpc>
                <a:spcPct val="100000"/>
              </a:lnSpc>
              <a:spcBef>
                <a:spcPct val="0"/>
              </a:spcBef>
              <a:buFontTx/>
              <a:buNone/>
            </a:pPr>
            <a:endParaRPr lang="en-US" altLang="en-US" sz="1800">
              <a:solidFill>
                <a:schemeClr val="tx1"/>
              </a:solidFill>
              <a:latin typeface="Aptos" panose="020B0004020202020204" pitchFamily="34" charset="0"/>
            </a:endParaRPr>
          </a:p>
        </p:txBody>
      </p:sp>
    </p:spTree>
  </p:cSld>
  <p:clrMapOvr>
    <a:masterClrMapping/>
  </p:clrMapOvr>
  <p:transition spd="slow"/>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7" name="Title 1">
            <a:extLst>
              <a:ext uri="{FF2B5EF4-FFF2-40B4-BE49-F238E27FC236}">
                <a16:creationId xmlns:a16="http://schemas.microsoft.com/office/drawing/2014/main" id="{92FBBFBB-4205-D44D-57AF-645BE0248B77}"/>
              </a:ext>
            </a:extLst>
          </p:cNvPr>
          <p:cNvSpPr>
            <a:spLocks noGrp="1" noChangeArrowheads="1"/>
          </p:cNvSpPr>
          <p:nvPr>
            <p:ph type="title"/>
          </p:nvPr>
        </p:nvSpPr>
        <p:spPr>
          <a:xfrm>
            <a:off x="523875" y="365125"/>
            <a:ext cx="4935538" cy="1325563"/>
          </a:xfrm>
        </p:spPr>
        <p:txBody>
          <a:bodyPr/>
          <a:lstStyle/>
          <a:p>
            <a:r>
              <a:rPr lang="en-US" altLang="en-US" dirty="0"/>
              <a:t>Header Option 1</a:t>
            </a:r>
          </a:p>
        </p:txBody>
      </p:sp>
      <p:sp>
        <p:nvSpPr>
          <p:cNvPr id="50178" name="Content Placeholder 2">
            <a:extLst>
              <a:ext uri="{FF2B5EF4-FFF2-40B4-BE49-F238E27FC236}">
                <a16:creationId xmlns:a16="http://schemas.microsoft.com/office/drawing/2014/main" id="{991DCF09-6BC0-5C28-2E95-0A632905BC3A}"/>
              </a:ext>
            </a:extLst>
          </p:cNvPr>
          <p:cNvSpPr>
            <a:spLocks noGrp="1" noChangeArrowheads="1"/>
          </p:cNvSpPr>
          <p:nvPr>
            <p:ph idx="1"/>
          </p:nvPr>
        </p:nvSpPr>
        <p:spPr>
          <a:xfrm>
            <a:off x="523875" y="2165350"/>
            <a:ext cx="4935538" cy="4011613"/>
          </a:xfrm>
        </p:spPr>
        <p:txBody>
          <a:bodyPr/>
          <a:lstStyle/>
          <a:p>
            <a:endParaRPr lang="en-US" altLang="en-US"/>
          </a:p>
        </p:txBody>
      </p:sp>
      <p:sp>
        <p:nvSpPr>
          <p:cNvPr id="50179" name="Content Placeholder 3">
            <a:extLst>
              <a:ext uri="{FF2B5EF4-FFF2-40B4-BE49-F238E27FC236}">
                <a16:creationId xmlns:a16="http://schemas.microsoft.com/office/drawing/2014/main" id="{C744DE84-9E2C-947F-E267-63412902EBD1}"/>
              </a:ext>
            </a:extLst>
          </p:cNvPr>
          <p:cNvSpPr>
            <a:spLocks noGrp="1" noChangeArrowheads="1"/>
          </p:cNvSpPr>
          <p:nvPr>
            <p:ph idx="10"/>
          </p:nvPr>
        </p:nvSpPr>
        <p:spPr>
          <a:xfrm>
            <a:off x="6051550" y="1825625"/>
            <a:ext cx="5095875" cy="4351338"/>
          </a:xfrm>
        </p:spPr>
        <p:txBody>
          <a:bodyPr/>
          <a:lstStyle/>
          <a:p>
            <a:endParaRPr lang="en-US" altLang="en-US"/>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1" name="Title 1">
            <a:extLst>
              <a:ext uri="{FF2B5EF4-FFF2-40B4-BE49-F238E27FC236}">
                <a16:creationId xmlns:a16="http://schemas.microsoft.com/office/drawing/2014/main" id="{745DC907-823B-9B9F-DF1F-00AC19A3A6F8}"/>
              </a:ext>
            </a:extLst>
          </p:cNvPr>
          <p:cNvSpPr>
            <a:spLocks noGrp="1" noChangeArrowheads="1"/>
          </p:cNvSpPr>
          <p:nvPr>
            <p:ph type="title"/>
          </p:nvPr>
        </p:nvSpPr>
        <p:spPr>
          <a:xfrm>
            <a:off x="523875" y="365125"/>
            <a:ext cx="4935538" cy="1325563"/>
          </a:xfrm>
        </p:spPr>
        <p:txBody>
          <a:bodyPr/>
          <a:lstStyle/>
          <a:p>
            <a:r>
              <a:rPr lang="en-US" altLang="en-US" dirty="0"/>
              <a:t>Header Option 2</a:t>
            </a:r>
          </a:p>
        </p:txBody>
      </p:sp>
      <p:sp>
        <p:nvSpPr>
          <p:cNvPr id="51202" name="Content Placeholder 2">
            <a:extLst>
              <a:ext uri="{FF2B5EF4-FFF2-40B4-BE49-F238E27FC236}">
                <a16:creationId xmlns:a16="http://schemas.microsoft.com/office/drawing/2014/main" id="{7B5EB1F8-9442-B411-7A99-E264917E584D}"/>
              </a:ext>
            </a:extLst>
          </p:cNvPr>
          <p:cNvSpPr>
            <a:spLocks noGrp="1" noChangeArrowheads="1"/>
          </p:cNvSpPr>
          <p:nvPr>
            <p:ph idx="1"/>
          </p:nvPr>
        </p:nvSpPr>
        <p:spPr>
          <a:xfrm>
            <a:off x="523875" y="2165350"/>
            <a:ext cx="4935538" cy="4011613"/>
          </a:xfrm>
        </p:spPr>
        <p:txBody>
          <a:bodyPr/>
          <a:lstStyle/>
          <a:p>
            <a:endParaRPr lang="en-US" altLang="en-US"/>
          </a:p>
        </p:txBody>
      </p:sp>
      <p:sp>
        <p:nvSpPr>
          <p:cNvPr id="51203" name="Content Placeholder 3">
            <a:extLst>
              <a:ext uri="{FF2B5EF4-FFF2-40B4-BE49-F238E27FC236}">
                <a16:creationId xmlns:a16="http://schemas.microsoft.com/office/drawing/2014/main" id="{C0F939AC-C578-EB8D-B7F2-5091D952BBEB}"/>
              </a:ext>
            </a:extLst>
          </p:cNvPr>
          <p:cNvSpPr>
            <a:spLocks noGrp="1" noChangeArrowheads="1"/>
          </p:cNvSpPr>
          <p:nvPr>
            <p:ph idx="10"/>
          </p:nvPr>
        </p:nvSpPr>
        <p:spPr>
          <a:xfrm>
            <a:off x="6051550" y="1825625"/>
            <a:ext cx="5095875" cy="4351338"/>
          </a:xfrm>
        </p:spPr>
        <p:txBody>
          <a:bodyPr/>
          <a:lstStyle/>
          <a:p>
            <a:endParaRPr lang="en-US" altLang="en-US"/>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5" name="Title 1">
            <a:extLst>
              <a:ext uri="{FF2B5EF4-FFF2-40B4-BE49-F238E27FC236}">
                <a16:creationId xmlns:a16="http://schemas.microsoft.com/office/drawing/2014/main" id="{2968397B-59BB-E7F6-90D4-9205BA7B1AD2}"/>
              </a:ext>
            </a:extLst>
          </p:cNvPr>
          <p:cNvSpPr>
            <a:spLocks noGrp="1" noChangeArrowheads="1"/>
          </p:cNvSpPr>
          <p:nvPr>
            <p:ph type="title"/>
          </p:nvPr>
        </p:nvSpPr>
        <p:spPr/>
        <p:txBody>
          <a:bodyPr/>
          <a:lstStyle/>
          <a:p>
            <a:r>
              <a:rPr lang="en-US" sz="4400" b="1" dirty="0">
                <a:solidFill>
                  <a:srgbClr val="30006E"/>
                </a:solidFill>
                <a:effectLst/>
                <a:latin typeface="Calibri" panose="020F0502020204030204" pitchFamily="34" charset="0"/>
              </a:rPr>
              <a:t>Header Option 3</a:t>
            </a:r>
            <a:endParaRPr lang="en-US" altLang="en-US" dirty="0"/>
          </a:p>
        </p:txBody>
      </p:sp>
      <p:sp>
        <p:nvSpPr>
          <p:cNvPr id="52226" name="Content Placeholder 2">
            <a:extLst>
              <a:ext uri="{FF2B5EF4-FFF2-40B4-BE49-F238E27FC236}">
                <a16:creationId xmlns:a16="http://schemas.microsoft.com/office/drawing/2014/main" id="{E2BBD8CA-6876-26C0-CA3F-0FF8C3636563}"/>
              </a:ext>
            </a:extLst>
          </p:cNvPr>
          <p:cNvSpPr>
            <a:spLocks noGrp="1" noChangeArrowheads="1"/>
          </p:cNvSpPr>
          <p:nvPr>
            <p:ph idx="1"/>
          </p:nvPr>
        </p:nvSpPr>
        <p:spPr/>
        <p:txBody>
          <a:bodyPr/>
          <a:lstStyle/>
          <a:p>
            <a:endParaRPr lang="en-US" altLang="en-US"/>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Title 1">
            <a:extLst>
              <a:ext uri="{FF2B5EF4-FFF2-40B4-BE49-F238E27FC236}">
                <a16:creationId xmlns:a16="http://schemas.microsoft.com/office/drawing/2014/main" id="{3422A453-4E5A-F86D-86F8-5646AC69F068}"/>
              </a:ext>
            </a:extLst>
          </p:cNvPr>
          <p:cNvSpPr>
            <a:spLocks noGrp="1" noChangeArrowheads="1"/>
          </p:cNvSpPr>
          <p:nvPr>
            <p:ph type="title"/>
          </p:nvPr>
        </p:nvSpPr>
        <p:spPr>
          <a:xfrm>
            <a:off x="452438" y="365125"/>
            <a:ext cx="10902950" cy="1325563"/>
          </a:xfrm>
        </p:spPr>
        <p:txBody>
          <a:bodyPr/>
          <a:lstStyle/>
          <a:p>
            <a:r>
              <a:rPr lang="en-US" sz="4400" b="1" dirty="0">
                <a:solidFill>
                  <a:srgbClr val="30006E"/>
                </a:solidFill>
                <a:effectLst/>
                <a:latin typeface="Calibri" panose="020F0502020204030204" pitchFamily="34" charset="0"/>
              </a:rPr>
              <a:t>Header Option 4</a:t>
            </a:r>
            <a:endParaRPr lang="en-US" altLang="en-US" dirty="0"/>
          </a:p>
        </p:txBody>
      </p:sp>
      <p:sp>
        <p:nvSpPr>
          <p:cNvPr id="53250" name="Text Placeholder 2">
            <a:extLst>
              <a:ext uri="{FF2B5EF4-FFF2-40B4-BE49-F238E27FC236}">
                <a16:creationId xmlns:a16="http://schemas.microsoft.com/office/drawing/2014/main" id="{29D7EF99-7577-0A12-9095-2E4F2C649C36}"/>
              </a:ext>
            </a:extLst>
          </p:cNvPr>
          <p:cNvSpPr>
            <a:spLocks noGrp="1" noChangeArrowheads="1"/>
          </p:cNvSpPr>
          <p:nvPr>
            <p:ph type="body" idx="1"/>
          </p:nvPr>
        </p:nvSpPr>
        <p:spPr>
          <a:xfrm>
            <a:off x="452438" y="1681163"/>
            <a:ext cx="5157787" cy="823912"/>
          </a:xfrm>
        </p:spPr>
        <p:txBody>
          <a:bodyPr/>
          <a:lstStyle/>
          <a:p>
            <a:endParaRPr lang="en-US" altLang="en-US"/>
          </a:p>
        </p:txBody>
      </p:sp>
      <p:sp>
        <p:nvSpPr>
          <p:cNvPr id="53251" name="Content Placeholder 3">
            <a:extLst>
              <a:ext uri="{FF2B5EF4-FFF2-40B4-BE49-F238E27FC236}">
                <a16:creationId xmlns:a16="http://schemas.microsoft.com/office/drawing/2014/main" id="{064EBE84-775D-C59D-61A5-38C12E156227}"/>
              </a:ext>
            </a:extLst>
          </p:cNvPr>
          <p:cNvSpPr>
            <a:spLocks noGrp="1" noChangeArrowheads="1"/>
          </p:cNvSpPr>
          <p:nvPr>
            <p:ph sz="half" idx="2"/>
          </p:nvPr>
        </p:nvSpPr>
        <p:spPr>
          <a:xfrm>
            <a:off x="452438" y="2505075"/>
            <a:ext cx="5157787" cy="3684588"/>
          </a:xfrm>
        </p:spPr>
        <p:txBody>
          <a:bodyPr/>
          <a:lstStyle/>
          <a:p>
            <a:endParaRPr lang="en-US" altLang="en-US"/>
          </a:p>
        </p:txBody>
      </p:sp>
      <p:sp>
        <p:nvSpPr>
          <p:cNvPr id="53252" name="Text Placeholder 4">
            <a:extLst>
              <a:ext uri="{FF2B5EF4-FFF2-40B4-BE49-F238E27FC236}">
                <a16:creationId xmlns:a16="http://schemas.microsoft.com/office/drawing/2014/main" id="{86CD366B-5A56-5177-003D-F14601C38EAE}"/>
              </a:ext>
            </a:extLst>
          </p:cNvPr>
          <p:cNvSpPr>
            <a:spLocks noGrp="1" noChangeArrowheads="1"/>
          </p:cNvSpPr>
          <p:nvPr>
            <p:ph type="body" sz="quarter" idx="3"/>
          </p:nvPr>
        </p:nvSpPr>
        <p:spPr/>
        <p:txBody>
          <a:bodyPr/>
          <a:lstStyle/>
          <a:p>
            <a:endParaRPr lang="en-US" altLang="en-US"/>
          </a:p>
        </p:txBody>
      </p:sp>
      <p:sp>
        <p:nvSpPr>
          <p:cNvPr id="53253" name="Content Placeholder 5">
            <a:extLst>
              <a:ext uri="{FF2B5EF4-FFF2-40B4-BE49-F238E27FC236}">
                <a16:creationId xmlns:a16="http://schemas.microsoft.com/office/drawing/2014/main" id="{360D4CAE-0455-19A3-0511-77C6EB01604A}"/>
              </a:ext>
            </a:extLst>
          </p:cNvPr>
          <p:cNvSpPr>
            <a:spLocks noGrp="1" noChangeArrowheads="1"/>
          </p:cNvSpPr>
          <p:nvPr>
            <p:ph sz="quarter" idx="4"/>
          </p:nvPr>
        </p:nvSpPr>
        <p:spPr/>
        <p:txBody>
          <a:bodyPr/>
          <a:lstStyle/>
          <a:p>
            <a:endParaRPr lang="en-US" altLang="en-US"/>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3" name="Title 1">
            <a:extLst>
              <a:ext uri="{FF2B5EF4-FFF2-40B4-BE49-F238E27FC236}">
                <a16:creationId xmlns:a16="http://schemas.microsoft.com/office/drawing/2014/main" id="{D4B33E82-C1CE-D038-D0E6-2BB6FBA1406F}"/>
              </a:ext>
            </a:extLst>
          </p:cNvPr>
          <p:cNvSpPr>
            <a:spLocks noGrp="1" noChangeArrowheads="1"/>
          </p:cNvSpPr>
          <p:nvPr>
            <p:ph type="title"/>
          </p:nvPr>
        </p:nvSpPr>
        <p:spPr>
          <a:xfrm>
            <a:off x="838200" y="365125"/>
            <a:ext cx="10515600" cy="1325563"/>
          </a:xfrm>
        </p:spPr>
        <p:txBody>
          <a:bodyPr/>
          <a:lstStyle/>
          <a:p>
            <a:pPr eaLnBrk="1" hangingPunct="1"/>
            <a:r>
              <a:rPr lang="en-US" sz="4400" b="1" dirty="0">
                <a:solidFill>
                  <a:srgbClr val="FFFFFF"/>
                </a:solidFill>
                <a:effectLst/>
                <a:latin typeface="Calibri" panose="020F0502020204030204" pitchFamily="34" charset="0"/>
              </a:rPr>
              <a:t>Header Option 5</a:t>
            </a:r>
            <a:endParaRPr lang="en-US" altLang="en-US" dirty="0"/>
          </a:p>
        </p:txBody>
      </p:sp>
      <p:sp>
        <p:nvSpPr>
          <p:cNvPr id="54274" name="TextBox 7">
            <a:extLst>
              <a:ext uri="{FF2B5EF4-FFF2-40B4-BE49-F238E27FC236}">
                <a16:creationId xmlns:a16="http://schemas.microsoft.com/office/drawing/2014/main" id="{69CD8897-FBEF-9786-06F2-8058A8CCF57E}"/>
              </a:ext>
            </a:extLst>
          </p:cNvPr>
          <p:cNvSpPr txBox="1">
            <a:spLocks noChangeArrowheads="1"/>
          </p:cNvSpPr>
          <p:nvPr/>
        </p:nvSpPr>
        <p:spPr bwMode="auto">
          <a:xfrm>
            <a:off x="838200" y="2046288"/>
            <a:ext cx="1051560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85750" indent="-285750">
              <a:defRPr>
                <a:solidFill>
                  <a:schemeClr val="tx1"/>
                </a:solidFill>
                <a:latin typeface="Aptos" panose="020B0004020202020204" pitchFamily="34" charset="0"/>
              </a:defRPr>
            </a:lvl1pPr>
            <a:lvl2pPr marL="742950" indent="-285750">
              <a:defRPr>
                <a:solidFill>
                  <a:schemeClr val="tx1"/>
                </a:solidFill>
                <a:latin typeface="Aptos" panose="020B0004020202020204" pitchFamily="34" charset="0"/>
              </a:defRPr>
            </a:lvl2pPr>
            <a:lvl3pPr marL="1143000" indent="-228600">
              <a:defRPr>
                <a:solidFill>
                  <a:schemeClr val="tx1"/>
                </a:solidFill>
                <a:latin typeface="Aptos" panose="020B0004020202020204" pitchFamily="34" charset="0"/>
              </a:defRPr>
            </a:lvl3pPr>
            <a:lvl4pPr marL="1600200" indent="-228600">
              <a:defRPr>
                <a:solidFill>
                  <a:schemeClr val="tx1"/>
                </a:solidFill>
                <a:latin typeface="Aptos" panose="020B0004020202020204" pitchFamily="34" charset="0"/>
              </a:defRPr>
            </a:lvl4pPr>
            <a:lvl5pPr marL="2057400" indent="-228600">
              <a:defRPr>
                <a:solidFill>
                  <a:schemeClr val="tx1"/>
                </a:solidFill>
                <a:latin typeface="Aptos" panose="020B0004020202020204" pitchFamily="34" charset="0"/>
              </a:defRPr>
            </a:lvl5pPr>
            <a:lvl6pPr marL="2514600" indent="-228600" eaLnBrk="0" fontAlgn="base" hangingPunct="0">
              <a:spcBef>
                <a:spcPct val="0"/>
              </a:spcBef>
              <a:spcAft>
                <a:spcPct val="0"/>
              </a:spcAft>
              <a:defRPr>
                <a:solidFill>
                  <a:schemeClr val="tx1"/>
                </a:solidFill>
                <a:latin typeface="Aptos" panose="020B0004020202020204" pitchFamily="34" charset="0"/>
              </a:defRPr>
            </a:lvl6pPr>
            <a:lvl7pPr marL="2971800" indent="-228600" eaLnBrk="0" fontAlgn="base" hangingPunct="0">
              <a:spcBef>
                <a:spcPct val="0"/>
              </a:spcBef>
              <a:spcAft>
                <a:spcPct val="0"/>
              </a:spcAft>
              <a:defRPr>
                <a:solidFill>
                  <a:schemeClr val="tx1"/>
                </a:solidFill>
                <a:latin typeface="Aptos" panose="020B0004020202020204" pitchFamily="34" charset="0"/>
              </a:defRPr>
            </a:lvl7pPr>
            <a:lvl8pPr marL="3429000" indent="-228600" eaLnBrk="0" fontAlgn="base" hangingPunct="0">
              <a:spcBef>
                <a:spcPct val="0"/>
              </a:spcBef>
              <a:spcAft>
                <a:spcPct val="0"/>
              </a:spcAft>
              <a:defRPr>
                <a:solidFill>
                  <a:schemeClr val="tx1"/>
                </a:solidFill>
                <a:latin typeface="Aptos" panose="020B0004020202020204" pitchFamily="34" charset="0"/>
              </a:defRPr>
            </a:lvl8pPr>
            <a:lvl9pPr marL="3886200" indent="-228600" eaLnBrk="0" fontAlgn="base" hangingPunct="0">
              <a:spcBef>
                <a:spcPct val="0"/>
              </a:spcBef>
              <a:spcAft>
                <a:spcPct val="0"/>
              </a:spcAft>
              <a:defRPr>
                <a:solidFill>
                  <a:schemeClr val="tx1"/>
                </a:solidFill>
                <a:latin typeface="Aptos" panose="020B0004020202020204" pitchFamily="34" charset="0"/>
              </a:defRPr>
            </a:lvl9pPr>
          </a:lstStyle>
          <a:p>
            <a:pPr>
              <a:buFont typeface="Arial" panose="020B0604020202020204" pitchFamily="34" charset="0"/>
              <a:buChar char="•"/>
            </a:pPr>
            <a:r>
              <a:rPr lang="en-US" altLang="en-US" dirty="0">
                <a:solidFill>
                  <a:schemeClr val="bg1"/>
                </a:solidFill>
              </a:rPr>
              <a:t>Body Copy</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841" name="Picture Placeholder 7">
            <a:extLst>
              <a:ext uri="{FF2B5EF4-FFF2-40B4-BE49-F238E27FC236}">
                <a16:creationId xmlns:a16="http://schemas.microsoft.com/office/drawing/2014/main" id="{26318F92-BA5B-205C-F66A-FE3EE31A1426}"/>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p:blipFill>
        <p:spPr bwMode="auto">
          <a:xfrm>
            <a:off x="-3175" y="0"/>
            <a:ext cx="12195175" cy="6062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int Over Image" descr="placeholder image">
            <a:extLst>
              <a:ext uri="{FF2B5EF4-FFF2-40B4-BE49-F238E27FC236}">
                <a16:creationId xmlns:a16="http://schemas.microsoft.com/office/drawing/2014/main" id="{2CB85D8E-16CB-DEFE-529E-B55989D928CB}"/>
              </a:ext>
            </a:extLst>
          </p:cNvPr>
          <p:cNvSpPr/>
          <p:nvPr/>
        </p:nvSpPr>
        <p:spPr>
          <a:xfrm>
            <a:off x="-3175" y="-1"/>
            <a:ext cx="12192000" cy="6062663"/>
          </a:xfrm>
          <a:prstGeom prst="rect">
            <a:avLst/>
          </a:prstGeom>
          <a:solidFill>
            <a:srgbClr val="323E48">
              <a:alpha val="45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35844" name="Title 3">
            <a:extLst>
              <a:ext uri="{FF2B5EF4-FFF2-40B4-BE49-F238E27FC236}">
                <a16:creationId xmlns:a16="http://schemas.microsoft.com/office/drawing/2014/main" id="{83D00B33-0F13-293F-A971-B524489B5AD0}"/>
              </a:ext>
            </a:extLst>
          </p:cNvPr>
          <p:cNvSpPr>
            <a:spLocks noGrp="1" noChangeArrowheads="1"/>
          </p:cNvSpPr>
          <p:nvPr>
            <p:ph type="ctrTitle"/>
          </p:nvPr>
        </p:nvSpPr>
        <p:spPr>
          <a:xfrm>
            <a:off x="414338" y="2098675"/>
            <a:ext cx="10434637" cy="1157288"/>
          </a:xfrm>
        </p:spPr>
        <p:txBody>
          <a:bodyPr/>
          <a:lstStyle/>
          <a:p>
            <a:r>
              <a:rPr lang="en-US" altLang="en-US" dirty="0"/>
              <a:t>Presentation Title </a:t>
            </a:r>
            <a:r>
              <a:rPr lang="en-US" altLang="en-US" b="0" dirty="0"/>
              <a:t>[Ti</a:t>
            </a:r>
            <a:r>
              <a:rPr lang="en-US" b="0" dirty="0"/>
              <a:t>tle Slide Option 1]</a:t>
            </a:r>
            <a:endParaRPr lang="en-US" altLang="en-US" dirty="0"/>
          </a:p>
        </p:txBody>
      </p:sp>
      <p:sp>
        <p:nvSpPr>
          <p:cNvPr id="35845" name="Subtitle 4">
            <a:extLst>
              <a:ext uri="{FF2B5EF4-FFF2-40B4-BE49-F238E27FC236}">
                <a16:creationId xmlns:a16="http://schemas.microsoft.com/office/drawing/2014/main" id="{09B63E3D-CCC5-4690-61E9-E1905DB7553C}"/>
              </a:ext>
            </a:extLst>
          </p:cNvPr>
          <p:cNvSpPr>
            <a:spLocks noGrp="1" noChangeArrowheads="1"/>
          </p:cNvSpPr>
          <p:nvPr>
            <p:ph type="subTitle" idx="1"/>
          </p:nvPr>
        </p:nvSpPr>
        <p:spPr>
          <a:xfrm>
            <a:off x="414338" y="3429000"/>
            <a:ext cx="10434637" cy="1655763"/>
          </a:xfrm>
        </p:spPr>
        <p:txBody>
          <a:bodyPr/>
          <a:lstStyle/>
          <a:p>
            <a:r>
              <a:rPr lang="en-US" altLang="en-US"/>
              <a:t>Subtitle of presentation, </a:t>
            </a:r>
            <a:br>
              <a:rPr lang="en-US" altLang="en-US"/>
            </a:br>
            <a:r>
              <a:rPr lang="en-US" altLang="en-US"/>
              <a:t>lorem ipsum dolor</a:t>
            </a:r>
          </a:p>
        </p:txBody>
      </p:sp>
      <p:sp>
        <p:nvSpPr>
          <p:cNvPr id="35846" name="Text Placeholder 5">
            <a:extLst>
              <a:ext uri="{FF2B5EF4-FFF2-40B4-BE49-F238E27FC236}">
                <a16:creationId xmlns:a16="http://schemas.microsoft.com/office/drawing/2014/main" id="{B5B57013-FE9C-7085-F67D-9EBCDD5C9747}"/>
              </a:ext>
            </a:extLst>
          </p:cNvPr>
          <p:cNvSpPr>
            <a:spLocks noGrp="1" noChangeArrowheads="1"/>
          </p:cNvSpPr>
          <p:nvPr>
            <p:ph type="body" sz="quarter" idx="10"/>
          </p:nvPr>
        </p:nvSpPr>
        <p:spPr>
          <a:xfrm>
            <a:off x="414338" y="4914900"/>
            <a:ext cx="2489200" cy="396875"/>
          </a:xfrm>
        </p:spPr>
        <p:txBody>
          <a:bodyPr/>
          <a:lstStyle/>
          <a:p>
            <a:r>
              <a:rPr lang="en-US" dirty="0"/>
              <a:t>Month Day, Year</a:t>
            </a:r>
          </a:p>
        </p:txBody>
      </p:sp>
      <p:sp>
        <p:nvSpPr>
          <p:cNvPr id="2" name="TextBox 10">
            <a:extLst>
              <a:ext uri="{FF2B5EF4-FFF2-40B4-BE49-F238E27FC236}">
                <a16:creationId xmlns:a16="http://schemas.microsoft.com/office/drawing/2014/main" id="{95E812E6-1988-EC6A-4247-68D815E955AC}"/>
              </a:ext>
            </a:extLst>
          </p:cNvPr>
          <p:cNvSpPr txBox="1">
            <a:spLocks noChangeArrowheads="1"/>
          </p:cNvSpPr>
          <p:nvPr/>
        </p:nvSpPr>
        <p:spPr bwMode="auto">
          <a:xfrm>
            <a:off x="6389688" y="3598863"/>
            <a:ext cx="4986337" cy="2032000"/>
          </a:xfrm>
          <a:prstGeom prst="rect">
            <a:avLst/>
          </a:prstGeom>
          <a:solidFill>
            <a:srgbClr val="7D858C"/>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2"/>
                </a:solidFill>
                <a:latin typeface="Calibri" panose="020F0502020204030204" pitchFamily="34" charset="0"/>
                <a:cs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2"/>
                </a:solidFill>
                <a:latin typeface="Calibri" panose="020F0502020204030204" pitchFamily="34" charset="0"/>
                <a:cs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2"/>
                </a:solidFill>
                <a:latin typeface="Calibri" panose="020F0502020204030204" pitchFamily="34" charset="0"/>
                <a:cs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2"/>
                </a:solidFill>
                <a:latin typeface="Calibri" panose="020F0502020204030204" pitchFamily="34" charset="0"/>
                <a:cs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2"/>
                </a:solidFill>
                <a:latin typeface="Calibri" panose="020F0502020204030204" pitchFamily="34" charset="0"/>
                <a:cs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buChar char="•"/>
              <a:defRPr>
                <a:solidFill>
                  <a:schemeClr val="tx2"/>
                </a:solidFill>
                <a:latin typeface="Calibri" panose="020F0502020204030204" pitchFamily="34" charset="0"/>
                <a:cs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buChar char="•"/>
              <a:defRPr>
                <a:solidFill>
                  <a:schemeClr val="tx2"/>
                </a:solidFill>
                <a:latin typeface="Calibri" panose="020F0502020204030204" pitchFamily="34" charset="0"/>
                <a:cs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buChar char="•"/>
              <a:defRPr>
                <a:solidFill>
                  <a:schemeClr val="tx2"/>
                </a:solidFill>
                <a:latin typeface="Calibri" panose="020F0502020204030204" pitchFamily="34" charset="0"/>
                <a:cs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buChar char="•"/>
              <a:defRPr>
                <a:solidFill>
                  <a:schemeClr val="tx2"/>
                </a:solidFill>
                <a:latin typeface="Calibri" panose="020F0502020204030204" pitchFamily="34" charset="0"/>
                <a:cs typeface="Calibri" panose="020F0502020204030204" pitchFamily="34" charset="0"/>
              </a:defRPr>
            </a:lvl9pPr>
          </a:lstStyle>
          <a:p>
            <a:pPr eaLnBrk="1" hangingPunct="1">
              <a:lnSpc>
                <a:spcPct val="100000"/>
              </a:lnSpc>
              <a:spcBef>
                <a:spcPct val="0"/>
              </a:spcBef>
              <a:buFontTx/>
              <a:buNone/>
            </a:pPr>
            <a:r>
              <a:rPr lang="en-US" altLang="en-US" sz="1800" dirty="0">
                <a:solidFill>
                  <a:schemeClr val="tx1"/>
                </a:solidFill>
                <a:latin typeface="Aptos" panose="020B0004020202020204" pitchFamily="34" charset="0"/>
              </a:rPr>
              <a:t>Cover images are placed in the back layer.</a:t>
            </a:r>
            <a:br>
              <a:rPr lang="en-US" altLang="en-US" sz="1800" dirty="0">
                <a:solidFill>
                  <a:schemeClr val="tx1"/>
                </a:solidFill>
                <a:latin typeface="Aptos" panose="020B0004020202020204" pitchFamily="34" charset="0"/>
              </a:rPr>
            </a:br>
            <a:r>
              <a:rPr lang="en-US" altLang="en-US" sz="1800" dirty="0">
                <a:solidFill>
                  <a:schemeClr val="tx1"/>
                </a:solidFill>
                <a:latin typeface="Aptos" panose="020B0004020202020204" pitchFamily="34" charset="0"/>
              </a:rPr>
              <a:t>To add a background image, place the image and size it accordingly. Open the Selection pane (Home &gt; Arrange drop-down &gt; Selection pane), drag it to the bottom of the list, and it will be behind all other elements.</a:t>
            </a:r>
          </a:p>
          <a:p>
            <a:pPr eaLnBrk="1" hangingPunct="1">
              <a:lnSpc>
                <a:spcPct val="100000"/>
              </a:lnSpc>
              <a:spcBef>
                <a:spcPct val="0"/>
              </a:spcBef>
              <a:buFontTx/>
              <a:buNone/>
            </a:pPr>
            <a:endParaRPr lang="en-US" altLang="en-US" sz="1800" dirty="0">
              <a:solidFill>
                <a:schemeClr val="tx1"/>
              </a:solidFill>
              <a:latin typeface="Aptos" panose="020B0004020202020204" pitchFamily="34" charset="0"/>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7" name="Title 1">
            <a:extLst>
              <a:ext uri="{FF2B5EF4-FFF2-40B4-BE49-F238E27FC236}">
                <a16:creationId xmlns:a16="http://schemas.microsoft.com/office/drawing/2014/main" id="{40709C25-1CE3-D9D5-8F50-6DA0B385688D}"/>
              </a:ext>
            </a:extLst>
          </p:cNvPr>
          <p:cNvSpPr>
            <a:spLocks noGrp="1" noChangeArrowheads="1"/>
          </p:cNvSpPr>
          <p:nvPr>
            <p:ph type="title"/>
          </p:nvPr>
        </p:nvSpPr>
        <p:spPr>
          <a:xfrm>
            <a:off x="271463" y="457200"/>
            <a:ext cx="4500562" cy="1600200"/>
          </a:xfrm>
        </p:spPr>
        <p:txBody>
          <a:bodyPr/>
          <a:lstStyle/>
          <a:p>
            <a:pPr eaLnBrk="1" hangingPunct="1"/>
            <a:r>
              <a:rPr lang="en-US" sz="3200" b="1" dirty="0">
                <a:solidFill>
                  <a:srgbClr val="FFFFFF"/>
                </a:solidFill>
                <a:effectLst/>
                <a:latin typeface="Calibri" panose="020F0502020204030204" pitchFamily="34" charset="0"/>
              </a:rPr>
              <a:t>Header Option 6</a:t>
            </a:r>
            <a:endParaRPr lang="en-US" altLang="en-US" dirty="0"/>
          </a:p>
        </p:txBody>
      </p:sp>
      <p:sp>
        <p:nvSpPr>
          <p:cNvPr id="55299" name="Text Placeholder 3">
            <a:extLst>
              <a:ext uri="{FF2B5EF4-FFF2-40B4-BE49-F238E27FC236}">
                <a16:creationId xmlns:a16="http://schemas.microsoft.com/office/drawing/2014/main" id="{A67E50BF-C451-C77E-7490-4E7C92FC460E}"/>
              </a:ext>
            </a:extLst>
          </p:cNvPr>
          <p:cNvSpPr>
            <a:spLocks noGrp="1" noChangeArrowheads="1"/>
          </p:cNvSpPr>
          <p:nvPr>
            <p:ph type="body" sz="half" idx="2"/>
          </p:nvPr>
        </p:nvSpPr>
        <p:spPr>
          <a:xfrm>
            <a:off x="271463" y="2057400"/>
            <a:ext cx="4500562" cy="3811588"/>
          </a:xfrm>
        </p:spPr>
        <p:txBody>
          <a:bodyPr/>
          <a:lstStyle/>
          <a:p>
            <a:pPr eaLnBrk="1" hangingPunct="1"/>
            <a:endParaRPr lang="en-US" altLang="en-US"/>
          </a:p>
        </p:txBody>
      </p:sp>
      <p:sp>
        <p:nvSpPr>
          <p:cNvPr id="55298" name="Content Placeholder 2">
            <a:extLst>
              <a:ext uri="{FF2B5EF4-FFF2-40B4-BE49-F238E27FC236}">
                <a16:creationId xmlns:a16="http://schemas.microsoft.com/office/drawing/2014/main" id="{9C08A524-243E-929E-C31A-8555998CC16A}"/>
              </a:ext>
            </a:extLst>
          </p:cNvPr>
          <p:cNvSpPr>
            <a:spLocks noGrp="1" noChangeArrowheads="1"/>
          </p:cNvSpPr>
          <p:nvPr>
            <p:ph idx="1"/>
          </p:nvPr>
        </p:nvSpPr>
        <p:spPr/>
        <p:txBody>
          <a:bodyPr/>
          <a:lstStyle/>
          <a:p>
            <a:pPr eaLnBrk="1" hangingPunct="1"/>
            <a:endParaRPr lang="en-US" altLang="en-US"/>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071092-17C0-5E76-76FD-F527CE0ADB0E}"/>
              </a:ext>
            </a:extLst>
          </p:cNvPr>
          <p:cNvSpPr>
            <a:spLocks noGrp="1"/>
          </p:cNvSpPr>
          <p:nvPr>
            <p:ph type="title" idx="4294967295"/>
          </p:nvPr>
        </p:nvSpPr>
        <p:spPr>
          <a:xfrm>
            <a:off x="223308" y="-1265238"/>
            <a:ext cx="10995025" cy="1325563"/>
          </a:xfrm>
        </p:spPr>
        <p:txBody>
          <a:bodyPr/>
          <a:lstStyle/>
          <a:p>
            <a:r>
              <a:rPr lang="en-US" dirty="0"/>
              <a:t>Questions Page</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5" name="Title 1">
            <a:extLst>
              <a:ext uri="{FF2B5EF4-FFF2-40B4-BE49-F238E27FC236}">
                <a16:creationId xmlns:a16="http://schemas.microsoft.com/office/drawing/2014/main" id="{7BE453BD-F7F6-26E2-6679-B623163B00E4}"/>
              </a:ext>
            </a:extLst>
          </p:cNvPr>
          <p:cNvSpPr>
            <a:spLocks noGrp="1" noChangeArrowheads="1"/>
          </p:cNvSpPr>
          <p:nvPr>
            <p:ph type="title"/>
          </p:nvPr>
        </p:nvSpPr>
        <p:spPr/>
        <p:txBody>
          <a:bodyPr/>
          <a:lstStyle/>
          <a:p>
            <a:pPr eaLnBrk="1" hangingPunct="1"/>
            <a:r>
              <a:rPr lang="en-US" sz="4400" b="1" dirty="0">
                <a:solidFill>
                  <a:srgbClr val="FFFFFF"/>
                </a:solidFill>
                <a:effectLst/>
                <a:latin typeface="Calibri" panose="020F0502020204030204" pitchFamily="34" charset="0"/>
              </a:rPr>
              <a:t>Header Option 7</a:t>
            </a:r>
            <a:endParaRPr lang="en-US" altLang="en-US" dirty="0"/>
          </a:p>
        </p:txBody>
      </p:sp>
      <p:sp>
        <p:nvSpPr>
          <p:cNvPr id="57346" name="TextBox 1">
            <a:extLst>
              <a:ext uri="{FF2B5EF4-FFF2-40B4-BE49-F238E27FC236}">
                <a16:creationId xmlns:a16="http://schemas.microsoft.com/office/drawing/2014/main" id="{F8561F81-2FF8-0C90-8702-B2DA5856F721}"/>
              </a:ext>
            </a:extLst>
          </p:cNvPr>
          <p:cNvSpPr txBox="1">
            <a:spLocks noChangeArrowheads="1"/>
          </p:cNvSpPr>
          <p:nvPr/>
        </p:nvSpPr>
        <p:spPr bwMode="auto">
          <a:xfrm>
            <a:off x="838200" y="2046288"/>
            <a:ext cx="1051560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85750" indent="-285750">
              <a:defRPr>
                <a:solidFill>
                  <a:schemeClr val="tx1"/>
                </a:solidFill>
                <a:latin typeface="Aptos" panose="020B0004020202020204" pitchFamily="34" charset="0"/>
              </a:defRPr>
            </a:lvl1pPr>
            <a:lvl2pPr marL="742950" indent="-285750">
              <a:defRPr>
                <a:solidFill>
                  <a:schemeClr val="tx1"/>
                </a:solidFill>
                <a:latin typeface="Aptos" panose="020B0004020202020204" pitchFamily="34" charset="0"/>
              </a:defRPr>
            </a:lvl2pPr>
            <a:lvl3pPr marL="1143000" indent="-228600">
              <a:defRPr>
                <a:solidFill>
                  <a:schemeClr val="tx1"/>
                </a:solidFill>
                <a:latin typeface="Aptos" panose="020B0004020202020204" pitchFamily="34" charset="0"/>
              </a:defRPr>
            </a:lvl3pPr>
            <a:lvl4pPr marL="1600200" indent="-228600">
              <a:defRPr>
                <a:solidFill>
                  <a:schemeClr val="tx1"/>
                </a:solidFill>
                <a:latin typeface="Aptos" panose="020B0004020202020204" pitchFamily="34" charset="0"/>
              </a:defRPr>
            </a:lvl4pPr>
            <a:lvl5pPr marL="2057400" indent="-228600">
              <a:defRPr>
                <a:solidFill>
                  <a:schemeClr val="tx1"/>
                </a:solidFill>
                <a:latin typeface="Aptos" panose="020B0004020202020204" pitchFamily="34" charset="0"/>
              </a:defRPr>
            </a:lvl5pPr>
            <a:lvl6pPr marL="2514600" indent="-228600" eaLnBrk="0" fontAlgn="base" hangingPunct="0">
              <a:spcBef>
                <a:spcPct val="0"/>
              </a:spcBef>
              <a:spcAft>
                <a:spcPct val="0"/>
              </a:spcAft>
              <a:defRPr>
                <a:solidFill>
                  <a:schemeClr val="tx1"/>
                </a:solidFill>
                <a:latin typeface="Aptos" panose="020B0004020202020204" pitchFamily="34" charset="0"/>
              </a:defRPr>
            </a:lvl6pPr>
            <a:lvl7pPr marL="2971800" indent="-228600" eaLnBrk="0" fontAlgn="base" hangingPunct="0">
              <a:spcBef>
                <a:spcPct val="0"/>
              </a:spcBef>
              <a:spcAft>
                <a:spcPct val="0"/>
              </a:spcAft>
              <a:defRPr>
                <a:solidFill>
                  <a:schemeClr val="tx1"/>
                </a:solidFill>
                <a:latin typeface="Aptos" panose="020B0004020202020204" pitchFamily="34" charset="0"/>
              </a:defRPr>
            </a:lvl7pPr>
            <a:lvl8pPr marL="3429000" indent="-228600" eaLnBrk="0" fontAlgn="base" hangingPunct="0">
              <a:spcBef>
                <a:spcPct val="0"/>
              </a:spcBef>
              <a:spcAft>
                <a:spcPct val="0"/>
              </a:spcAft>
              <a:defRPr>
                <a:solidFill>
                  <a:schemeClr val="tx1"/>
                </a:solidFill>
                <a:latin typeface="Aptos" panose="020B0004020202020204" pitchFamily="34" charset="0"/>
              </a:defRPr>
            </a:lvl8pPr>
            <a:lvl9pPr marL="3886200" indent="-228600" eaLnBrk="0" fontAlgn="base" hangingPunct="0">
              <a:spcBef>
                <a:spcPct val="0"/>
              </a:spcBef>
              <a:spcAft>
                <a:spcPct val="0"/>
              </a:spcAft>
              <a:defRPr>
                <a:solidFill>
                  <a:schemeClr val="tx1"/>
                </a:solidFill>
                <a:latin typeface="Aptos" panose="020B0004020202020204" pitchFamily="34" charset="0"/>
              </a:defRPr>
            </a:lvl9pPr>
          </a:lstStyle>
          <a:p>
            <a:pPr>
              <a:buFont typeface="Arial" panose="020B0604020202020204" pitchFamily="34" charset="0"/>
              <a:buChar char="•"/>
            </a:pPr>
            <a:r>
              <a:rPr lang="en-US" altLang="en-US">
                <a:solidFill>
                  <a:schemeClr val="bg1"/>
                </a:solidFill>
              </a:rPr>
              <a:t>Body Copy</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69" name="Title 1">
            <a:extLst>
              <a:ext uri="{FF2B5EF4-FFF2-40B4-BE49-F238E27FC236}">
                <a16:creationId xmlns:a16="http://schemas.microsoft.com/office/drawing/2014/main" id="{6F4ADCE5-00C4-2F7F-047F-FADEFD7544A6}"/>
              </a:ext>
            </a:extLst>
          </p:cNvPr>
          <p:cNvSpPr>
            <a:spLocks noGrp="1" noChangeArrowheads="1"/>
          </p:cNvSpPr>
          <p:nvPr>
            <p:ph type="title"/>
          </p:nvPr>
        </p:nvSpPr>
        <p:spPr>
          <a:xfrm>
            <a:off x="358775" y="457200"/>
            <a:ext cx="4413250" cy="1600200"/>
          </a:xfrm>
        </p:spPr>
        <p:txBody>
          <a:bodyPr/>
          <a:lstStyle/>
          <a:p>
            <a:pPr eaLnBrk="1" hangingPunct="1"/>
            <a:r>
              <a:rPr lang="en-US" sz="3200" b="1" dirty="0">
                <a:solidFill>
                  <a:srgbClr val="FFFFFF"/>
                </a:solidFill>
                <a:effectLst/>
                <a:latin typeface="Calibri" panose="020F0502020204030204" pitchFamily="34" charset="0"/>
              </a:rPr>
              <a:t>Header Option 8</a:t>
            </a:r>
            <a:endParaRPr lang="en-US" altLang="en-US" dirty="0"/>
          </a:p>
        </p:txBody>
      </p:sp>
      <p:sp>
        <p:nvSpPr>
          <p:cNvPr id="58371" name="Text Placeholder 3">
            <a:extLst>
              <a:ext uri="{FF2B5EF4-FFF2-40B4-BE49-F238E27FC236}">
                <a16:creationId xmlns:a16="http://schemas.microsoft.com/office/drawing/2014/main" id="{E67723FC-0C6D-4A30-9864-A3ECCC7E7D35}"/>
              </a:ext>
            </a:extLst>
          </p:cNvPr>
          <p:cNvSpPr>
            <a:spLocks noGrp="1" noChangeArrowheads="1"/>
          </p:cNvSpPr>
          <p:nvPr>
            <p:ph type="body" sz="half" idx="2"/>
          </p:nvPr>
        </p:nvSpPr>
        <p:spPr>
          <a:xfrm>
            <a:off x="358775" y="2057400"/>
            <a:ext cx="4413250" cy="3811588"/>
          </a:xfrm>
        </p:spPr>
        <p:txBody>
          <a:bodyPr/>
          <a:lstStyle/>
          <a:p>
            <a:pPr eaLnBrk="1" hangingPunct="1"/>
            <a:endParaRPr lang="en-US" altLang="en-US"/>
          </a:p>
        </p:txBody>
      </p:sp>
      <p:sp>
        <p:nvSpPr>
          <p:cNvPr id="58370" name="Content Placeholder 2">
            <a:extLst>
              <a:ext uri="{FF2B5EF4-FFF2-40B4-BE49-F238E27FC236}">
                <a16:creationId xmlns:a16="http://schemas.microsoft.com/office/drawing/2014/main" id="{4009E770-9CDF-02EE-B517-12AE813F6FCD}"/>
              </a:ext>
            </a:extLst>
          </p:cNvPr>
          <p:cNvSpPr>
            <a:spLocks noGrp="1" noChangeArrowheads="1"/>
          </p:cNvSpPr>
          <p:nvPr>
            <p:ph idx="1"/>
          </p:nvPr>
        </p:nvSpPr>
        <p:spPr/>
        <p:txBody>
          <a:bodyPr/>
          <a:lstStyle/>
          <a:p>
            <a:pPr eaLnBrk="1" hangingPunct="1"/>
            <a:endParaRPr lang="en-US" altLang="en-US"/>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C2A589-4B74-7F62-CFFB-3E4078097B20}"/>
              </a:ext>
            </a:extLst>
          </p:cNvPr>
          <p:cNvSpPr>
            <a:spLocks noGrp="1"/>
          </p:cNvSpPr>
          <p:nvPr>
            <p:ph type="title" idx="4294967295"/>
          </p:nvPr>
        </p:nvSpPr>
        <p:spPr>
          <a:xfrm>
            <a:off x="358775" y="-1325563"/>
            <a:ext cx="10995025" cy="1325563"/>
          </a:xfrm>
        </p:spPr>
        <p:txBody>
          <a:bodyPr vert="horz" wrap="square" lIns="91440" tIns="45720" rIns="91440" bIns="45720" numCol="1" anchor="b" anchorCtr="0" compatLnSpc="1">
            <a:prstTxWarp prst="textNoShape">
              <a:avLst/>
            </a:prstTxWarp>
          </a:bodyPr>
          <a:lstStyle/>
          <a:p>
            <a:r>
              <a:rPr lang="en-US" sz="4400" b="1">
                <a:solidFill>
                  <a:srgbClr val="FFFFFF"/>
                </a:solidFill>
                <a:effectLst/>
                <a:latin typeface="Calibri" panose="020F0502020204030204" pitchFamily="34" charset="0"/>
              </a:rPr>
              <a:t>Inquiry Page</a:t>
            </a:r>
            <a:endParaRPr lang="en-US"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889" name="Picture Placeholder 7">
            <a:extLst>
              <a:ext uri="{FF2B5EF4-FFF2-40B4-BE49-F238E27FC236}">
                <a16:creationId xmlns:a16="http://schemas.microsoft.com/office/drawing/2014/main" id="{D6C515C3-B378-C76C-B00D-73F92D348FDD}"/>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p:blipFill>
        <p:spPr bwMode="auto">
          <a:xfrm>
            <a:off x="0" y="0"/>
            <a:ext cx="12195175" cy="6053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int Over Image" descr="placeholder for image">
            <a:extLst>
              <a:ext uri="{FF2B5EF4-FFF2-40B4-BE49-F238E27FC236}">
                <a16:creationId xmlns:a16="http://schemas.microsoft.com/office/drawing/2014/main" id="{69B6E8D5-B31A-2773-5564-9A8FDEE54ABC}"/>
              </a:ext>
            </a:extLst>
          </p:cNvPr>
          <p:cNvSpPr/>
          <p:nvPr/>
        </p:nvSpPr>
        <p:spPr>
          <a:xfrm>
            <a:off x="0" y="0"/>
            <a:ext cx="12192000" cy="6053138"/>
          </a:xfrm>
          <a:prstGeom prst="rect">
            <a:avLst/>
          </a:prstGeom>
          <a:solidFill>
            <a:srgbClr val="323E48">
              <a:alpha val="45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37891" name="Title 3">
            <a:extLst>
              <a:ext uri="{FF2B5EF4-FFF2-40B4-BE49-F238E27FC236}">
                <a16:creationId xmlns:a16="http://schemas.microsoft.com/office/drawing/2014/main" id="{2D026771-A096-3128-D98D-7E2181989F08}"/>
              </a:ext>
            </a:extLst>
          </p:cNvPr>
          <p:cNvSpPr>
            <a:spLocks noGrp="1" noChangeArrowheads="1"/>
          </p:cNvSpPr>
          <p:nvPr>
            <p:ph type="ctrTitle"/>
          </p:nvPr>
        </p:nvSpPr>
        <p:spPr>
          <a:xfrm>
            <a:off x="414338" y="2098675"/>
            <a:ext cx="10434637" cy="1157288"/>
          </a:xfrm>
        </p:spPr>
        <p:txBody>
          <a:bodyPr/>
          <a:lstStyle/>
          <a:p>
            <a:r>
              <a:rPr lang="en-US" altLang="en-US" dirty="0"/>
              <a:t>Presentation Title </a:t>
            </a:r>
            <a:r>
              <a:rPr lang="en-US" altLang="en-US" b="0" dirty="0"/>
              <a:t>[Ti</a:t>
            </a:r>
            <a:r>
              <a:rPr lang="en-US" b="0" dirty="0"/>
              <a:t>tle Slide Option 2]</a:t>
            </a:r>
            <a:endParaRPr lang="en-US" altLang="en-US" dirty="0"/>
          </a:p>
        </p:txBody>
      </p:sp>
      <p:sp>
        <p:nvSpPr>
          <p:cNvPr id="37892" name="Subtitle 4">
            <a:extLst>
              <a:ext uri="{FF2B5EF4-FFF2-40B4-BE49-F238E27FC236}">
                <a16:creationId xmlns:a16="http://schemas.microsoft.com/office/drawing/2014/main" id="{5EC71D3C-377C-C490-21A3-83606FF6F041}"/>
              </a:ext>
            </a:extLst>
          </p:cNvPr>
          <p:cNvSpPr>
            <a:spLocks noGrp="1" noChangeArrowheads="1"/>
          </p:cNvSpPr>
          <p:nvPr>
            <p:ph type="subTitle" idx="1"/>
          </p:nvPr>
        </p:nvSpPr>
        <p:spPr>
          <a:xfrm>
            <a:off x="414338" y="3429000"/>
            <a:ext cx="10434637" cy="1655763"/>
          </a:xfrm>
        </p:spPr>
        <p:txBody>
          <a:bodyPr/>
          <a:lstStyle/>
          <a:p>
            <a:r>
              <a:rPr lang="en-US" altLang="en-US"/>
              <a:t>Subtitle of presentation, </a:t>
            </a:r>
            <a:br>
              <a:rPr lang="en-US" altLang="en-US"/>
            </a:br>
            <a:r>
              <a:rPr lang="en-US" altLang="en-US"/>
              <a:t>lorem ipsum dolor</a:t>
            </a:r>
          </a:p>
        </p:txBody>
      </p:sp>
      <p:sp>
        <p:nvSpPr>
          <p:cNvPr id="2" name="Text Placeholder 5">
            <a:extLst>
              <a:ext uri="{FF2B5EF4-FFF2-40B4-BE49-F238E27FC236}">
                <a16:creationId xmlns:a16="http://schemas.microsoft.com/office/drawing/2014/main" id="{FC9889D2-D479-29D2-532B-86919EF49EC7}"/>
              </a:ext>
            </a:extLst>
          </p:cNvPr>
          <p:cNvSpPr>
            <a:spLocks noGrp="1" noChangeArrowheads="1"/>
          </p:cNvSpPr>
          <p:nvPr>
            <p:ph type="body" sz="quarter" idx="10"/>
          </p:nvPr>
        </p:nvSpPr>
        <p:spPr>
          <a:xfrm>
            <a:off x="414338" y="4914900"/>
            <a:ext cx="2489200" cy="396875"/>
          </a:xfrm>
        </p:spPr>
        <p:txBody>
          <a:bodyPr/>
          <a:lstStyle/>
          <a:p>
            <a:r>
              <a:rPr lang="en-US" dirty="0"/>
              <a:t>Month Day, Year</a:t>
            </a:r>
          </a:p>
        </p:txBody>
      </p:sp>
      <p:sp>
        <p:nvSpPr>
          <p:cNvPr id="5" name="TextBox 10">
            <a:extLst>
              <a:ext uri="{FF2B5EF4-FFF2-40B4-BE49-F238E27FC236}">
                <a16:creationId xmlns:a16="http://schemas.microsoft.com/office/drawing/2014/main" id="{A008275F-AC8F-A755-4E8C-C3D5BBC2548A}"/>
              </a:ext>
            </a:extLst>
          </p:cNvPr>
          <p:cNvSpPr txBox="1">
            <a:spLocks noChangeArrowheads="1"/>
          </p:cNvSpPr>
          <p:nvPr/>
        </p:nvSpPr>
        <p:spPr bwMode="auto">
          <a:xfrm>
            <a:off x="6389688" y="3598863"/>
            <a:ext cx="4986337" cy="2032000"/>
          </a:xfrm>
          <a:prstGeom prst="rect">
            <a:avLst/>
          </a:prstGeom>
          <a:solidFill>
            <a:srgbClr val="7D858C"/>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2"/>
                </a:solidFill>
                <a:latin typeface="Calibri" panose="020F0502020204030204" pitchFamily="34" charset="0"/>
                <a:cs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2"/>
                </a:solidFill>
                <a:latin typeface="Calibri" panose="020F0502020204030204" pitchFamily="34" charset="0"/>
                <a:cs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2"/>
                </a:solidFill>
                <a:latin typeface="Calibri" panose="020F0502020204030204" pitchFamily="34" charset="0"/>
                <a:cs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2"/>
                </a:solidFill>
                <a:latin typeface="Calibri" panose="020F0502020204030204" pitchFamily="34" charset="0"/>
                <a:cs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2"/>
                </a:solidFill>
                <a:latin typeface="Calibri" panose="020F0502020204030204" pitchFamily="34" charset="0"/>
                <a:cs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buChar char="•"/>
              <a:defRPr>
                <a:solidFill>
                  <a:schemeClr val="tx2"/>
                </a:solidFill>
                <a:latin typeface="Calibri" panose="020F0502020204030204" pitchFamily="34" charset="0"/>
                <a:cs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buChar char="•"/>
              <a:defRPr>
                <a:solidFill>
                  <a:schemeClr val="tx2"/>
                </a:solidFill>
                <a:latin typeface="Calibri" panose="020F0502020204030204" pitchFamily="34" charset="0"/>
                <a:cs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buChar char="•"/>
              <a:defRPr>
                <a:solidFill>
                  <a:schemeClr val="tx2"/>
                </a:solidFill>
                <a:latin typeface="Calibri" panose="020F0502020204030204" pitchFamily="34" charset="0"/>
                <a:cs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buChar char="•"/>
              <a:defRPr>
                <a:solidFill>
                  <a:schemeClr val="tx2"/>
                </a:solidFill>
                <a:latin typeface="Calibri" panose="020F0502020204030204" pitchFamily="34" charset="0"/>
                <a:cs typeface="Calibri" panose="020F0502020204030204" pitchFamily="34" charset="0"/>
              </a:defRPr>
            </a:lvl9pPr>
          </a:lstStyle>
          <a:p>
            <a:pPr eaLnBrk="1" hangingPunct="1">
              <a:lnSpc>
                <a:spcPct val="100000"/>
              </a:lnSpc>
              <a:spcBef>
                <a:spcPct val="0"/>
              </a:spcBef>
              <a:buFontTx/>
              <a:buNone/>
            </a:pPr>
            <a:r>
              <a:rPr lang="en-US" altLang="en-US" sz="1800" dirty="0">
                <a:solidFill>
                  <a:schemeClr val="tx1"/>
                </a:solidFill>
                <a:latin typeface="Aptos" panose="020B0004020202020204" pitchFamily="34" charset="0"/>
              </a:rPr>
              <a:t>Cover images are placed in the back layer.</a:t>
            </a:r>
            <a:br>
              <a:rPr lang="en-US" altLang="en-US" sz="1800" dirty="0">
                <a:solidFill>
                  <a:schemeClr val="tx1"/>
                </a:solidFill>
                <a:latin typeface="Aptos" panose="020B0004020202020204" pitchFamily="34" charset="0"/>
              </a:rPr>
            </a:br>
            <a:r>
              <a:rPr lang="en-US" altLang="en-US" sz="1800" dirty="0">
                <a:solidFill>
                  <a:schemeClr val="tx1"/>
                </a:solidFill>
                <a:latin typeface="Aptos" panose="020B0004020202020204" pitchFamily="34" charset="0"/>
              </a:rPr>
              <a:t>To add a background image, place the image and size it accordingly. Open the Selection pane (Home &gt; Arrange drop-down &gt; Selection pane), drag it to the bottom of the list, and it will be behind all other elements.</a:t>
            </a:r>
          </a:p>
          <a:p>
            <a:pPr eaLnBrk="1" hangingPunct="1">
              <a:lnSpc>
                <a:spcPct val="100000"/>
              </a:lnSpc>
              <a:spcBef>
                <a:spcPct val="0"/>
              </a:spcBef>
              <a:buFontTx/>
              <a:buNone/>
            </a:pPr>
            <a:endParaRPr lang="en-US" altLang="en-US" sz="1800" dirty="0">
              <a:solidFill>
                <a:schemeClr val="tx1"/>
              </a:solidFill>
              <a:latin typeface="Aptos" panose="020B0004020202020204" pitchFamily="34" charset="0"/>
            </a:endParaRPr>
          </a:p>
        </p:txBody>
      </p:sp>
      <p:sp>
        <p:nvSpPr>
          <p:cNvPr id="37895" name="Text Placeholder 20">
            <a:extLst>
              <a:ext uri="{FF2B5EF4-FFF2-40B4-BE49-F238E27FC236}">
                <a16:creationId xmlns:a16="http://schemas.microsoft.com/office/drawing/2014/main" id="{2D68D7BA-FCEA-C75F-51BD-CF40009A95D3}"/>
              </a:ext>
            </a:extLst>
          </p:cNvPr>
          <p:cNvSpPr>
            <a:spLocks noGrp="1" noChangeArrowheads="1"/>
          </p:cNvSpPr>
          <p:nvPr>
            <p:ph type="body" sz="quarter" idx="11"/>
          </p:nvPr>
        </p:nvSpPr>
        <p:spPr>
          <a:xfrm>
            <a:off x="10499725" y="6415088"/>
            <a:ext cx="1747838" cy="263525"/>
          </a:xfrm>
        </p:spPr>
        <p:txBody>
          <a:bodyPr/>
          <a:lstStyle/>
          <a:p>
            <a:r>
              <a:rPr lang="en-US" altLang="en-US" dirty="0"/>
              <a:t>DEPARTMENT NAME</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937" name="Picture Placeholder 7">
            <a:extLst>
              <a:ext uri="{FF2B5EF4-FFF2-40B4-BE49-F238E27FC236}">
                <a16:creationId xmlns:a16="http://schemas.microsoft.com/office/drawing/2014/main" id="{976C1981-6E0E-BEED-487A-755DA18890FA}"/>
              </a:ext>
            </a:extLst>
          </p:cNvPr>
          <p:cNvPicPr>
            <a:picLocks noGrp="1" noChangeAspect="1" noChangeArrowheads="1"/>
          </p:cNvPicPr>
          <p:nvPr>
            <p:ph type="pic" sz="quarter" idx="11"/>
          </p:nvPr>
        </p:nvPicPr>
        <p:blipFill>
          <a:blip r:embed="rId2" cstate="screen">
            <a:extLst>
              <a:ext uri="{28A0092B-C50C-407E-A947-70E740481C1C}">
                <a14:useLocalDpi xmlns:a14="http://schemas.microsoft.com/office/drawing/2010/main"/>
              </a:ext>
            </a:extLst>
          </a:blip>
          <a:srcRect/>
          <a:stretch/>
        </p:blipFill>
        <p:spPr>
          <a:xfrm>
            <a:off x="0" y="0"/>
            <a:ext cx="12192000" cy="6051176"/>
          </a:xfrm>
        </p:spPr>
      </p:pic>
      <p:sp>
        <p:nvSpPr>
          <p:cNvPr id="2" name="Tint Over Image" descr="placeholder for image">
            <a:extLst>
              <a:ext uri="{FF2B5EF4-FFF2-40B4-BE49-F238E27FC236}">
                <a16:creationId xmlns:a16="http://schemas.microsoft.com/office/drawing/2014/main" id="{32926580-7FB5-15D4-F1EE-2589272FBF6B}"/>
              </a:ext>
            </a:extLst>
          </p:cNvPr>
          <p:cNvSpPr/>
          <p:nvPr/>
        </p:nvSpPr>
        <p:spPr>
          <a:xfrm>
            <a:off x="-1588" y="0"/>
            <a:ext cx="12192000" cy="6041651"/>
          </a:xfrm>
          <a:prstGeom prst="rect">
            <a:avLst/>
          </a:prstGeom>
          <a:solidFill>
            <a:srgbClr val="323E48">
              <a:alpha val="45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39940" name="Title 2">
            <a:extLst>
              <a:ext uri="{FF2B5EF4-FFF2-40B4-BE49-F238E27FC236}">
                <a16:creationId xmlns:a16="http://schemas.microsoft.com/office/drawing/2014/main" id="{CCD81CDC-1D9F-2F01-0DC2-B6B445E82E41}"/>
              </a:ext>
            </a:extLst>
          </p:cNvPr>
          <p:cNvSpPr>
            <a:spLocks noGrp="1" noChangeArrowheads="1"/>
          </p:cNvSpPr>
          <p:nvPr>
            <p:ph type="ctrTitle"/>
          </p:nvPr>
        </p:nvSpPr>
        <p:spPr/>
        <p:txBody>
          <a:bodyPr/>
          <a:lstStyle/>
          <a:p>
            <a:r>
              <a:rPr lang="en-US" altLang="en-US" dirty="0"/>
              <a:t>Presentation Title </a:t>
            </a:r>
            <a:r>
              <a:rPr lang="en-US" altLang="en-US" b="0" dirty="0"/>
              <a:t>[Ti</a:t>
            </a:r>
            <a:r>
              <a:rPr lang="en-US" b="0" dirty="0"/>
              <a:t>tle Slide Option 3]</a:t>
            </a:r>
            <a:endParaRPr lang="en-US" altLang="en-US" dirty="0"/>
          </a:p>
        </p:txBody>
      </p:sp>
      <p:sp>
        <p:nvSpPr>
          <p:cNvPr id="39941" name="Subtitle 3">
            <a:extLst>
              <a:ext uri="{FF2B5EF4-FFF2-40B4-BE49-F238E27FC236}">
                <a16:creationId xmlns:a16="http://schemas.microsoft.com/office/drawing/2014/main" id="{38FAF585-74DB-00D2-EDC5-1A18BAB030E8}"/>
              </a:ext>
            </a:extLst>
          </p:cNvPr>
          <p:cNvSpPr>
            <a:spLocks noGrp="1" noChangeArrowheads="1"/>
          </p:cNvSpPr>
          <p:nvPr>
            <p:ph type="subTitle" idx="1"/>
          </p:nvPr>
        </p:nvSpPr>
        <p:spPr/>
        <p:txBody>
          <a:bodyPr/>
          <a:lstStyle/>
          <a:p>
            <a:r>
              <a:rPr lang="en-US" altLang="en-US"/>
              <a:t>Subtitle of presentation, </a:t>
            </a:r>
            <a:br>
              <a:rPr lang="en-US" altLang="en-US"/>
            </a:br>
            <a:r>
              <a:rPr lang="en-US" altLang="en-US"/>
              <a:t>lorem ipsum dolor</a:t>
            </a:r>
          </a:p>
        </p:txBody>
      </p:sp>
      <p:sp>
        <p:nvSpPr>
          <p:cNvPr id="39944" name="TextBox 10">
            <a:extLst>
              <a:ext uri="{FF2B5EF4-FFF2-40B4-BE49-F238E27FC236}">
                <a16:creationId xmlns:a16="http://schemas.microsoft.com/office/drawing/2014/main" id="{D0201913-D87B-A69C-D3F3-AA1A6A5252CE}"/>
              </a:ext>
            </a:extLst>
          </p:cNvPr>
          <p:cNvSpPr txBox="1">
            <a:spLocks noChangeArrowheads="1"/>
          </p:cNvSpPr>
          <p:nvPr/>
        </p:nvSpPr>
        <p:spPr bwMode="auto">
          <a:xfrm>
            <a:off x="6389688" y="3598863"/>
            <a:ext cx="4986337" cy="2032000"/>
          </a:xfrm>
          <a:prstGeom prst="rect">
            <a:avLst/>
          </a:prstGeom>
          <a:solidFill>
            <a:srgbClr val="7D858C"/>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2"/>
                </a:solidFill>
                <a:latin typeface="Calibri" panose="020F0502020204030204" pitchFamily="34" charset="0"/>
                <a:cs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2"/>
                </a:solidFill>
                <a:latin typeface="Calibri" panose="020F0502020204030204" pitchFamily="34" charset="0"/>
                <a:cs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2"/>
                </a:solidFill>
                <a:latin typeface="Calibri" panose="020F0502020204030204" pitchFamily="34" charset="0"/>
                <a:cs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2"/>
                </a:solidFill>
                <a:latin typeface="Calibri" panose="020F0502020204030204" pitchFamily="34" charset="0"/>
                <a:cs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2"/>
                </a:solidFill>
                <a:latin typeface="Calibri" panose="020F0502020204030204" pitchFamily="34" charset="0"/>
                <a:cs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buChar char="•"/>
              <a:defRPr>
                <a:solidFill>
                  <a:schemeClr val="tx2"/>
                </a:solidFill>
                <a:latin typeface="Calibri" panose="020F0502020204030204" pitchFamily="34" charset="0"/>
                <a:cs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buChar char="•"/>
              <a:defRPr>
                <a:solidFill>
                  <a:schemeClr val="tx2"/>
                </a:solidFill>
                <a:latin typeface="Calibri" panose="020F0502020204030204" pitchFamily="34" charset="0"/>
                <a:cs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buChar char="•"/>
              <a:defRPr>
                <a:solidFill>
                  <a:schemeClr val="tx2"/>
                </a:solidFill>
                <a:latin typeface="Calibri" panose="020F0502020204030204" pitchFamily="34" charset="0"/>
                <a:cs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buChar char="•"/>
              <a:defRPr>
                <a:solidFill>
                  <a:schemeClr val="tx2"/>
                </a:solidFill>
                <a:latin typeface="Calibri" panose="020F0502020204030204" pitchFamily="34" charset="0"/>
                <a:cs typeface="Calibri" panose="020F0502020204030204" pitchFamily="34" charset="0"/>
              </a:defRPr>
            </a:lvl9pPr>
          </a:lstStyle>
          <a:p>
            <a:pPr eaLnBrk="1" hangingPunct="1">
              <a:lnSpc>
                <a:spcPct val="100000"/>
              </a:lnSpc>
              <a:spcBef>
                <a:spcPct val="0"/>
              </a:spcBef>
              <a:buFontTx/>
              <a:buNone/>
            </a:pPr>
            <a:r>
              <a:rPr lang="en-US" altLang="en-US" sz="1800" dirty="0">
                <a:solidFill>
                  <a:schemeClr val="tx1"/>
                </a:solidFill>
                <a:latin typeface="Aptos" panose="020B0004020202020204" pitchFamily="34" charset="0"/>
              </a:rPr>
              <a:t>Cover images are placed in the back layer.</a:t>
            </a:r>
            <a:br>
              <a:rPr lang="en-US" altLang="en-US" sz="1800" dirty="0">
                <a:solidFill>
                  <a:schemeClr val="tx1"/>
                </a:solidFill>
                <a:latin typeface="Aptos" panose="020B0004020202020204" pitchFamily="34" charset="0"/>
              </a:rPr>
            </a:br>
            <a:r>
              <a:rPr lang="en-US" altLang="en-US" sz="1800" dirty="0">
                <a:solidFill>
                  <a:schemeClr val="tx1"/>
                </a:solidFill>
                <a:latin typeface="Aptos" panose="020B0004020202020204" pitchFamily="34" charset="0"/>
              </a:rPr>
              <a:t>To add a background image, place the image and size it accordingly. Open the Selection pane (Home &gt; Arrange drop-down &gt; Selection pane), drag it to the bottom of the list, and it will be behind all other elements.</a:t>
            </a:r>
          </a:p>
          <a:p>
            <a:pPr eaLnBrk="1" hangingPunct="1">
              <a:lnSpc>
                <a:spcPct val="100000"/>
              </a:lnSpc>
              <a:spcBef>
                <a:spcPct val="0"/>
              </a:spcBef>
              <a:buFontTx/>
              <a:buNone/>
            </a:pPr>
            <a:endParaRPr lang="en-US" altLang="en-US" sz="1800" dirty="0">
              <a:solidFill>
                <a:schemeClr val="tx1"/>
              </a:solidFill>
              <a:latin typeface="Aptos" panose="020B0004020202020204" pitchFamily="34" charset="0"/>
            </a:endParaRPr>
          </a:p>
        </p:txBody>
      </p:sp>
      <p:pic>
        <p:nvPicPr>
          <p:cNvPr id="39939" name="Large Yellow Bar">
            <a:extLst>
              <a:ext uri="{FF2B5EF4-FFF2-40B4-BE49-F238E27FC236}">
                <a16:creationId xmlns:a16="http://schemas.microsoft.com/office/drawing/2014/main" id="{4B0C675D-4332-BBF2-0778-6EA30C8FE8CA}"/>
              </a:ext>
              <a:ext uri="{C183D7F6-B498-43B3-948B-1728B52AA6E4}">
                <adec:decorative xmlns:adec="http://schemas.microsoft.com/office/drawing/2017/decorative" val="1"/>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1588" y="1195388"/>
            <a:ext cx="2544762" cy="354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 Placeholder 2">
            <a:extLst>
              <a:ext uri="{FF2B5EF4-FFF2-40B4-BE49-F238E27FC236}">
                <a16:creationId xmlns:a16="http://schemas.microsoft.com/office/drawing/2014/main" id="{9E83715B-5478-B6CC-B942-3E3C9093078E}"/>
              </a:ext>
            </a:extLst>
          </p:cNvPr>
          <p:cNvSpPr>
            <a:spLocks noGrp="1"/>
          </p:cNvSpPr>
          <p:nvPr>
            <p:ph type="body" sz="quarter" idx="12"/>
          </p:nvPr>
        </p:nvSpPr>
        <p:spPr>
          <a:xfrm>
            <a:off x="399797" y="1240631"/>
            <a:ext cx="1748344" cy="263525"/>
          </a:xfrm>
        </p:spPr>
        <p:txBody>
          <a:bodyPr/>
          <a:lstStyle/>
          <a:p>
            <a:r>
              <a:rPr lang="en-US" altLang="en-US" dirty="0"/>
              <a:t>DEPARTMENT NAME</a:t>
            </a:r>
          </a:p>
          <a:p>
            <a:endParaRPr lang="en-US" dirty="0"/>
          </a:p>
        </p:txBody>
      </p:sp>
      <p:sp>
        <p:nvSpPr>
          <p:cNvPr id="5" name="Text Placeholder 5">
            <a:extLst>
              <a:ext uri="{FF2B5EF4-FFF2-40B4-BE49-F238E27FC236}">
                <a16:creationId xmlns:a16="http://schemas.microsoft.com/office/drawing/2014/main" id="{B35EF385-53F7-4F98-E5CA-BEF5697B36EF}"/>
              </a:ext>
            </a:extLst>
          </p:cNvPr>
          <p:cNvSpPr>
            <a:spLocks noGrp="1" noChangeArrowheads="1"/>
          </p:cNvSpPr>
          <p:nvPr>
            <p:ph type="body" sz="quarter" idx="10"/>
          </p:nvPr>
        </p:nvSpPr>
        <p:spPr/>
        <p:txBody>
          <a:bodyPr/>
          <a:lstStyle/>
          <a:p>
            <a:r>
              <a:rPr lang="en-US" dirty="0"/>
              <a:t>Month Day, Year</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61" name="Picture Placeholder 7">
            <a:extLst>
              <a:ext uri="{FF2B5EF4-FFF2-40B4-BE49-F238E27FC236}">
                <a16:creationId xmlns:a16="http://schemas.microsoft.com/office/drawing/2014/main" id="{0477A5BF-B017-CAD0-4F5D-665F8A656769}"/>
              </a:ext>
            </a:extLst>
          </p:cNvPr>
          <p:cNvPicPr>
            <a:picLocks noGrp="1" noChangeAspect="1" noChangeArrowheads="1"/>
          </p:cNvPicPr>
          <p:nvPr>
            <p:ph type="pic" sz="quarter" idx="11"/>
          </p:nvPr>
        </p:nvPicPr>
        <p:blipFill>
          <a:blip r:embed="rId2" cstate="screen">
            <a:extLst>
              <a:ext uri="{28A0092B-C50C-407E-A947-70E740481C1C}">
                <a14:useLocalDpi xmlns:a14="http://schemas.microsoft.com/office/drawing/2010/main"/>
              </a:ext>
            </a:extLst>
          </a:blip>
          <a:srcRect/>
          <a:stretch/>
        </p:blipFill>
        <p:spPr>
          <a:xfrm>
            <a:off x="0" y="1"/>
            <a:ext cx="12190412" cy="6064624"/>
          </a:xfrm>
        </p:spPr>
      </p:pic>
      <p:sp>
        <p:nvSpPr>
          <p:cNvPr id="7" name="Tint Over Image" descr="placeholder for image">
            <a:extLst>
              <a:ext uri="{FF2B5EF4-FFF2-40B4-BE49-F238E27FC236}">
                <a16:creationId xmlns:a16="http://schemas.microsoft.com/office/drawing/2014/main" id="{4EDD1D93-750B-2BFA-9332-817A95BB0CEC}"/>
              </a:ext>
            </a:extLst>
          </p:cNvPr>
          <p:cNvSpPr/>
          <p:nvPr/>
        </p:nvSpPr>
        <p:spPr>
          <a:xfrm>
            <a:off x="0" y="-3403"/>
            <a:ext cx="12192000" cy="6079751"/>
          </a:xfrm>
          <a:prstGeom prst="rect">
            <a:avLst/>
          </a:prstGeom>
          <a:solidFill>
            <a:srgbClr val="323E48">
              <a:alpha val="45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pic>
        <p:nvPicPr>
          <p:cNvPr id="40963" name="Large Yellow Bar" descr="A yellow rectangular object with black border">
            <a:extLst>
              <a:ext uri="{FF2B5EF4-FFF2-40B4-BE49-F238E27FC236}">
                <a16:creationId xmlns:a16="http://schemas.microsoft.com/office/drawing/2014/main" id="{3C082658-C1F5-F509-43D1-D82D611E5F53}"/>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1588" y="1168400"/>
            <a:ext cx="2544762" cy="354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Text Placeholder 2">
            <a:extLst>
              <a:ext uri="{FF2B5EF4-FFF2-40B4-BE49-F238E27FC236}">
                <a16:creationId xmlns:a16="http://schemas.microsoft.com/office/drawing/2014/main" id="{FAC337E1-D620-7290-DAE8-5A8CBC46980D}"/>
              </a:ext>
            </a:extLst>
          </p:cNvPr>
          <p:cNvSpPr txBox="1">
            <a:spLocks/>
          </p:cNvSpPr>
          <p:nvPr/>
        </p:nvSpPr>
        <p:spPr bwMode="auto">
          <a:xfrm>
            <a:off x="399797" y="1240631"/>
            <a:ext cx="1748344" cy="263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rmAutofit/>
          </a:bodyPr>
          <a:lstStyle>
            <a:lvl1pPr marL="0" indent="0" algn="l" rtl="0" eaLnBrk="1" fontAlgn="base" hangingPunct="1">
              <a:lnSpc>
                <a:spcPct val="90000"/>
              </a:lnSpc>
              <a:spcBef>
                <a:spcPts val="1000"/>
              </a:spcBef>
              <a:spcAft>
                <a:spcPct val="0"/>
              </a:spcAft>
              <a:buFont typeface="Arial" panose="020B0604020202020204" pitchFamily="34" charset="0"/>
              <a:buNone/>
              <a:defRPr sz="1200" b="1" kern="1200">
                <a:solidFill>
                  <a:srgbClr val="31006F"/>
                </a:solidFill>
                <a:latin typeface="Calibri" panose="020F0502020204030204" pitchFamily="34" charset="0"/>
                <a:ea typeface="+mn-ea"/>
                <a:cs typeface="Calibri" panose="020F0502020204030204" pitchFamily="34" charset="0"/>
              </a:defRPr>
            </a:lvl1pPr>
            <a:lvl2pPr marL="685800" indent="-228600" algn="l" rtl="0" eaLnBrk="1" fontAlgn="base" hangingPunct="1">
              <a:lnSpc>
                <a:spcPct val="90000"/>
              </a:lnSpc>
              <a:spcBef>
                <a:spcPts val="500"/>
              </a:spcBef>
              <a:spcAft>
                <a:spcPct val="0"/>
              </a:spcAft>
              <a:buFont typeface="Arial" panose="020B0604020202020204" pitchFamily="34" charset="0"/>
              <a:buChar char="•"/>
              <a:defRPr sz="2400" kern="1200">
                <a:solidFill>
                  <a:schemeClr val="tx2"/>
                </a:solidFill>
                <a:latin typeface="Calibri" panose="020F0502020204030204" pitchFamily="34" charset="0"/>
                <a:ea typeface="+mn-ea"/>
                <a:cs typeface="Calibri" panose="020F0502020204030204" pitchFamily="34" charset="0"/>
              </a:defRPr>
            </a:lvl2pPr>
            <a:lvl3pPr marL="1143000" indent="-228600" algn="l" rtl="0" eaLnBrk="1" fontAlgn="base" hangingPunct="1">
              <a:lnSpc>
                <a:spcPct val="90000"/>
              </a:lnSpc>
              <a:spcBef>
                <a:spcPts val="500"/>
              </a:spcBef>
              <a:spcAft>
                <a:spcPct val="0"/>
              </a:spcAft>
              <a:buFont typeface="Arial" panose="020B0604020202020204" pitchFamily="34" charset="0"/>
              <a:buChar char="•"/>
              <a:defRPr sz="2000" kern="1200">
                <a:solidFill>
                  <a:schemeClr val="tx2"/>
                </a:solidFill>
                <a:latin typeface="Calibri" panose="020F0502020204030204" pitchFamily="34" charset="0"/>
                <a:ea typeface="+mn-ea"/>
                <a:cs typeface="Calibri" panose="020F0502020204030204" pitchFamily="34" charset="0"/>
              </a:defRPr>
            </a:lvl3pPr>
            <a:lvl4pPr marL="1600200" indent="-228600" algn="l" rtl="0" eaLnBrk="1" fontAlgn="base" hangingPunct="1">
              <a:lnSpc>
                <a:spcPct val="90000"/>
              </a:lnSpc>
              <a:spcBef>
                <a:spcPts val="500"/>
              </a:spcBef>
              <a:spcAft>
                <a:spcPct val="0"/>
              </a:spcAft>
              <a:buFont typeface="Arial" panose="020B0604020202020204" pitchFamily="34" charset="0"/>
              <a:buChar char="•"/>
              <a:defRPr kern="1200">
                <a:solidFill>
                  <a:schemeClr val="tx2"/>
                </a:solidFill>
                <a:latin typeface="Calibri" panose="020F0502020204030204" pitchFamily="34" charset="0"/>
                <a:ea typeface="+mn-ea"/>
                <a:cs typeface="Calibri" panose="020F0502020204030204" pitchFamily="34" charset="0"/>
              </a:defRPr>
            </a:lvl4pPr>
            <a:lvl5pPr marL="2057400" indent="-228600" algn="l" rtl="0" eaLnBrk="1" fontAlgn="base" hangingPunct="1">
              <a:lnSpc>
                <a:spcPct val="90000"/>
              </a:lnSpc>
              <a:spcBef>
                <a:spcPts val="500"/>
              </a:spcBef>
              <a:spcAft>
                <a:spcPct val="0"/>
              </a:spcAft>
              <a:buFont typeface="Arial" panose="020B0604020202020204" pitchFamily="34" charset="0"/>
              <a:buChar char="•"/>
              <a:defRPr kern="1200">
                <a:solidFill>
                  <a:schemeClr val="tx2"/>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en-US"/>
              <a:t>DEPARTMENT NAME</a:t>
            </a:r>
          </a:p>
          <a:p>
            <a:endParaRPr lang="en-US" dirty="0"/>
          </a:p>
        </p:txBody>
      </p:sp>
      <p:sp>
        <p:nvSpPr>
          <p:cNvPr id="3" name="Title 2">
            <a:extLst>
              <a:ext uri="{FF2B5EF4-FFF2-40B4-BE49-F238E27FC236}">
                <a16:creationId xmlns:a16="http://schemas.microsoft.com/office/drawing/2014/main" id="{427C8ED8-11C9-2E5A-362F-2D66E536917B}"/>
              </a:ext>
            </a:extLst>
          </p:cNvPr>
          <p:cNvSpPr>
            <a:spLocks noGrp="1"/>
          </p:cNvSpPr>
          <p:nvPr>
            <p:ph type="ctrTitle"/>
          </p:nvPr>
        </p:nvSpPr>
        <p:spPr/>
        <p:txBody>
          <a:bodyPr rtlCol="0"/>
          <a:lstStyle/>
          <a:p>
            <a:pPr fontAlgn="auto">
              <a:spcAft>
                <a:spcPts val="0"/>
              </a:spcAft>
              <a:defRPr/>
            </a:pPr>
            <a:r>
              <a:rPr lang="en-US" altLang="en-US" dirty="0"/>
              <a:t>Presentation Title </a:t>
            </a:r>
            <a:r>
              <a:rPr lang="en-US" altLang="en-US" b="0" dirty="0"/>
              <a:t>[Ti</a:t>
            </a:r>
            <a:r>
              <a:rPr lang="en-US" b="0" dirty="0"/>
              <a:t>tle Slide Option 4]</a:t>
            </a:r>
            <a:endParaRPr lang="en-US" dirty="0"/>
          </a:p>
        </p:txBody>
      </p:sp>
      <p:sp>
        <p:nvSpPr>
          <p:cNvPr id="4" name="Subtitle 3">
            <a:extLst>
              <a:ext uri="{FF2B5EF4-FFF2-40B4-BE49-F238E27FC236}">
                <a16:creationId xmlns:a16="http://schemas.microsoft.com/office/drawing/2014/main" id="{7EC091B8-97A5-69DE-A0C1-3F70AA416324}"/>
              </a:ext>
            </a:extLst>
          </p:cNvPr>
          <p:cNvSpPr>
            <a:spLocks noGrp="1"/>
          </p:cNvSpPr>
          <p:nvPr>
            <p:ph type="subTitle" idx="1"/>
          </p:nvPr>
        </p:nvSpPr>
        <p:spPr/>
        <p:txBody>
          <a:bodyPr rtlCol="0"/>
          <a:lstStyle/>
          <a:p>
            <a:pPr fontAlgn="auto">
              <a:spcAft>
                <a:spcPts val="0"/>
              </a:spcAft>
              <a:defRPr/>
            </a:pPr>
            <a:r>
              <a:rPr lang="en-US" altLang="en-US" dirty="0"/>
              <a:t>Subtitle of presentation, </a:t>
            </a:r>
            <a:br>
              <a:rPr lang="en-US" altLang="en-US" dirty="0"/>
            </a:br>
            <a:r>
              <a:rPr lang="en-US" altLang="en-US" dirty="0"/>
              <a:t>lorem ipsum dolor</a:t>
            </a:r>
          </a:p>
        </p:txBody>
      </p:sp>
      <p:sp>
        <p:nvSpPr>
          <p:cNvPr id="2" name="Text Placeholder 5">
            <a:extLst>
              <a:ext uri="{FF2B5EF4-FFF2-40B4-BE49-F238E27FC236}">
                <a16:creationId xmlns:a16="http://schemas.microsoft.com/office/drawing/2014/main" id="{4C721086-9E34-6E90-16C9-3A98B692AEA7}"/>
              </a:ext>
            </a:extLst>
          </p:cNvPr>
          <p:cNvSpPr>
            <a:spLocks noGrp="1" noChangeArrowheads="1"/>
          </p:cNvSpPr>
          <p:nvPr>
            <p:ph type="body" sz="quarter" idx="10"/>
          </p:nvPr>
        </p:nvSpPr>
        <p:spPr>
          <a:xfrm>
            <a:off x="414338" y="4762500"/>
            <a:ext cx="2489200" cy="396875"/>
          </a:xfrm>
        </p:spPr>
        <p:txBody>
          <a:bodyPr/>
          <a:lstStyle/>
          <a:p>
            <a:r>
              <a:rPr lang="en-US" dirty="0"/>
              <a:t>Month Day, Year</a:t>
            </a:r>
          </a:p>
        </p:txBody>
      </p:sp>
      <p:sp>
        <p:nvSpPr>
          <p:cNvPr id="40968" name="TextBox 10">
            <a:extLst>
              <a:ext uri="{FF2B5EF4-FFF2-40B4-BE49-F238E27FC236}">
                <a16:creationId xmlns:a16="http://schemas.microsoft.com/office/drawing/2014/main" id="{F7B92D31-9F80-70BF-BC7F-464E47FB2196}"/>
              </a:ext>
            </a:extLst>
          </p:cNvPr>
          <p:cNvSpPr txBox="1">
            <a:spLocks noChangeArrowheads="1"/>
          </p:cNvSpPr>
          <p:nvPr/>
        </p:nvSpPr>
        <p:spPr bwMode="auto">
          <a:xfrm>
            <a:off x="6389688" y="3598863"/>
            <a:ext cx="4986337" cy="2032000"/>
          </a:xfrm>
          <a:prstGeom prst="rect">
            <a:avLst/>
          </a:prstGeom>
          <a:solidFill>
            <a:srgbClr val="7D858C"/>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2"/>
                </a:solidFill>
                <a:latin typeface="Calibri" panose="020F0502020204030204" pitchFamily="34" charset="0"/>
                <a:cs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2"/>
                </a:solidFill>
                <a:latin typeface="Calibri" panose="020F0502020204030204" pitchFamily="34" charset="0"/>
                <a:cs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2"/>
                </a:solidFill>
                <a:latin typeface="Calibri" panose="020F0502020204030204" pitchFamily="34" charset="0"/>
                <a:cs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2"/>
                </a:solidFill>
                <a:latin typeface="Calibri" panose="020F0502020204030204" pitchFamily="34" charset="0"/>
                <a:cs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2"/>
                </a:solidFill>
                <a:latin typeface="Calibri" panose="020F0502020204030204" pitchFamily="34" charset="0"/>
                <a:cs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buChar char="•"/>
              <a:defRPr>
                <a:solidFill>
                  <a:schemeClr val="tx2"/>
                </a:solidFill>
                <a:latin typeface="Calibri" panose="020F0502020204030204" pitchFamily="34" charset="0"/>
                <a:cs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buChar char="•"/>
              <a:defRPr>
                <a:solidFill>
                  <a:schemeClr val="tx2"/>
                </a:solidFill>
                <a:latin typeface="Calibri" panose="020F0502020204030204" pitchFamily="34" charset="0"/>
                <a:cs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buChar char="•"/>
              <a:defRPr>
                <a:solidFill>
                  <a:schemeClr val="tx2"/>
                </a:solidFill>
                <a:latin typeface="Calibri" panose="020F0502020204030204" pitchFamily="34" charset="0"/>
                <a:cs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buChar char="•"/>
              <a:defRPr>
                <a:solidFill>
                  <a:schemeClr val="tx2"/>
                </a:solidFill>
                <a:latin typeface="Calibri" panose="020F0502020204030204" pitchFamily="34" charset="0"/>
                <a:cs typeface="Calibri" panose="020F0502020204030204" pitchFamily="34" charset="0"/>
              </a:defRPr>
            </a:lvl9pPr>
          </a:lstStyle>
          <a:p>
            <a:pPr eaLnBrk="1" hangingPunct="1">
              <a:lnSpc>
                <a:spcPct val="100000"/>
              </a:lnSpc>
              <a:spcBef>
                <a:spcPct val="0"/>
              </a:spcBef>
              <a:buFontTx/>
              <a:buNone/>
            </a:pPr>
            <a:r>
              <a:rPr lang="en-US" altLang="en-US" sz="1800" dirty="0">
                <a:solidFill>
                  <a:schemeClr val="tx1"/>
                </a:solidFill>
                <a:latin typeface="Aptos" panose="020B0004020202020204" pitchFamily="34" charset="0"/>
              </a:rPr>
              <a:t>Cover images are placed in the back layer.</a:t>
            </a:r>
            <a:br>
              <a:rPr lang="en-US" altLang="en-US" sz="1800" dirty="0">
                <a:solidFill>
                  <a:schemeClr val="tx1"/>
                </a:solidFill>
                <a:latin typeface="Aptos" panose="020B0004020202020204" pitchFamily="34" charset="0"/>
              </a:rPr>
            </a:br>
            <a:r>
              <a:rPr lang="en-US" altLang="en-US" sz="1800" dirty="0">
                <a:solidFill>
                  <a:schemeClr val="tx1"/>
                </a:solidFill>
                <a:latin typeface="Aptos" panose="020B0004020202020204" pitchFamily="34" charset="0"/>
              </a:rPr>
              <a:t>To add a background image, place the image and size it accordingly. Open the Selection pane (Home &gt; Arrange drop-down &gt; Selection pane), drag it to the bottom of the list, and it will be behind all other elements.</a:t>
            </a:r>
          </a:p>
          <a:p>
            <a:pPr eaLnBrk="1" hangingPunct="1">
              <a:lnSpc>
                <a:spcPct val="100000"/>
              </a:lnSpc>
              <a:spcBef>
                <a:spcPct val="0"/>
              </a:spcBef>
              <a:buFontTx/>
              <a:buNone/>
            </a:pPr>
            <a:endParaRPr lang="en-US" altLang="en-US" sz="1800" dirty="0">
              <a:solidFill>
                <a:schemeClr val="tx1"/>
              </a:solidFill>
              <a:latin typeface="Aptos" panose="020B0004020202020204" pitchFamily="34" charset="0"/>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5" name="Title 3">
            <a:extLst>
              <a:ext uri="{FF2B5EF4-FFF2-40B4-BE49-F238E27FC236}">
                <a16:creationId xmlns:a16="http://schemas.microsoft.com/office/drawing/2014/main" id="{1FE111BF-757D-6305-FA63-E7727DBFEADD}"/>
              </a:ext>
            </a:extLst>
          </p:cNvPr>
          <p:cNvSpPr>
            <a:spLocks noGrp="1" noChangeArrowheads="1"/>
          </p:cNvSpPr>
          <p:nvPr>
            <p:ph type="ctrTitle"/>
          </p:nvPr>
        </p:nvSpPr>
        <p:spPr>
          <a:xfrm>
            <a:off x="396875" y="2098675"/>
            <a:ext cx="10434638" cy="1157288"/>
          </a:xfrm>
        </p:spPr>
        <p:txBody>
          <a:bodyPr/>
          <a:lstStyle/>
          <a:p>
            <a:r>
              <a:rPr lang="en-US" altLang="en-US" dirty="0"/>
              <a:t>Presentation Title </a:t>
            </a:r>
            <a:r>
              <a:rPr lang="en-US" altLang="en-US" b="0" dirty="0"/>
              <a:t>[Ti</a:t>
            </a:r>
            <a:r>
              <a:rPr lang="en-US" b="0" dirty="0"/>
              <a:t>tle Slide Option 6]</a:t>
            </a:r>
            <a:endParaRPr lang="en-US" altLang="en-US" dirty="0">
              <a:solidFill>
                <a:srgbClr val="FFFFFF"/>
              </a:solidFill>
            </a:endParaRPr>
          </a:p>
        </p:txBody>
      </p:sp>
      <p:sp>
        <p:nvSpPr>
          <p:cNvPr id="41986" name="Subtitle 4">
            <a:extLst>
              <a:ext uri="{FF2B5EF4-FFF2-40B4-BE49-F238E27FC236}">
                <a16:creationId xmlns:a16="http://schemas.microsoft.com/office/drawing/2014/main" id="{768B9934-2DDD-496E-CDF2-953D20AF8F72}"/>
              </a:ext>
            </a:extLst>
          </p:cNvPr>
          <p:cNvSpPr>
            <a:spLocks noGrp="1" noChangeArrowheads="1"/>
          </p:cNvSpPr>
          <p:nvPr>
            <p:ph type="subTitle" idx="1"/>
          </p:nvPr>
        </p:nvSpPr>
        <p:spPr>
          <a:xfrm>
            <a:off x="396875" y="3429000"/>
            <a:ext cx="10434638" cy="1655763"/>
          </a:xfrm>
        </p:spPr>
        <p:txBody>
          <a:bodyPr/>
          <a:lstStyle/>
          <a:p>
            <a:r>
              <a:rPr lang="en-US" altLang="en-US">
                <a:solidFill>
                  <a:srgbClr val="FFFFFF"/>
                </a:solidFill>
              </a:rPr>
              <a:t>Subtitle of presentation, </a:t>
            </a:r>
            <a:br>
              <a:rPr lang="en-US" altLang="en-US">
                <a:solidFill>
                  <a:srgbClr val="FFFFFF"/>
                </a:solidFill>
              </a:rPr>
            </a:br>
            <a:r>
              <a:rPr lang="en-US" altLang="en-US">
                <a:solidFill>
                  <a:srgbClr val="FFFFFF"/>
                </a:solidFill>
              </a:rPr>
              <a:t>lorem ipsum dolor</a:t>
            </a:r>
          </a:p>
        </p:txBody>
      </p:sp>
      <p:sp>
        <p:nvSpPr>
          <p:cNvPr id="41988" name="Text Placeholder 2">
            <a:extLst>
              <a:ext uri="{FF2B5EF4-FFF2-40B4-BE49-F238E27FC236}">
                <a16:creationId xmlns:a16="http://schemas.microsoft.com/office/drawing/2014/main" id="{E54AB85B-2B6D-EB47-DD83-3F85F98AF7F8}"/>
              </a:ext>
            </a:extLst>
          </p:cNvPr>
          <p:cNvSpPr>
            <a:spLocks noGrp="1" noChangeArrowheads="1"/>
          </p:cNvSpPr>
          <p:nvPr>
            <p:ph type="body" sz="quarter" idx="12"/>
          </p:nvPr>
        </p:nvSpPr>
        <p:spPr>
          <a:xfrm>
            <a:off x="396875" y="1519238"/>
            <a:ext cx="1747838" cy="263525"/>
          </a:xfrm>
        </p:spPr>
        <p:txBody>
          <a:bodyPr/>
          <a:lstStyle/>
          <a:p>
            <a:r>
              <a:rPr lang="en-US" altLang="en-US" dirty="0"/>
              <a:t>DEPARTMENT NAME</a:t>
            </a:r>
          </a:p>
        </p:txBody>
      </p:sp>
      <p:sp>
        <p:nvSpPr>
          <p:cNvPr id="3" name="Text Placeholder 5">
            <a:extLst>
              <a:ext uri="{FF2B5EF4-FFF2-40B4-BE49-F238E27FC236}">
                <a16:creationId xmlns:a16="http://schemas.microsoft.com/office/drawing/2014/main" id="{9ABD8825-11A7-5CB4-65F3-247AB329623D}"/>
              </a:ext>
            </a:extLst>
          </p:cNvPr>
          <p:cNvSpPr>
            <a:spLocks noGrp="1" noChangeArrowheads="1"/>
          </p:cNvSpPr>
          <p:nvPr>
            <p:ph type="body" sz="quarter" idx="10"/>
          </p:nvPr>
        </p:nvSpPr>
        <p:spPr>
          <a:xfrm>
            <a:off x="414338" y="4495800"/>
            <a:ext cx="2489200" cy="396875"/>
          </a:xfrm>
        </p:spPr>
        <p:txBody>
          <a:bodyPr/>
          <a:lstStyle/>
          <a:p>
            <a:r>
              <a:rPr lang="en-US" dirty="0"/>
              <a:t>Month Day, Year</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gradFill rotWithShape="0">
          <a:gsLst>
            <a:gs pos="0">
              <a:srgbClr val="FFFFFF"/>
            </a:gs>
            <a:gs pos="32001">
              <a:srgbClr val="FFFFFF"/>
            </a:gs>
            <a:gs pos="100000">
              <a:srgbClr val="76236D"/>
            </a:gs>
          </a:gsLst>
          <a:lin ang="16200000" scaled="1"/>
        </a:gradFill>
        <a:effectLst/>
      </p:bgPr>
    </p:bg>
    <p:spTree>
      <p:nvGrpSpPr>
        <p:cNvPr id="1" name=""/>
        <p:cNvGrpSpPr/>
        <p:nvPr/>
      </p:nvGrpSpPr>
      <p:grpSpPr>
        <a:xfrm>
          <a:off x="0" y="0"/>
          <a:ext cx="0" cy="0"/>
          <a:chOff x="0" y="0"/>
          <a:chExt cx="0" cy="0"/>
        </a:xfrm>
      </p:grpSpPr>
      <p:sp>
        <p:nvSpPr>
          <p:cNvPr id="45059" name="Title 3">
            <a:extLst>
              <a:ext uri="{FF2B5EF4-FFF2-40B4-BE49-F238E27FC236}">
                <a16:creationId xmlns:a16="http://schemas.microsoft.com/office/drawing/2014/main" id="{7DEC7F2C-C69C-95C9-96C8-DA119AF31F21}"/>
              </a:ext>
            </a:extLst>
          </p:cNvPr>
          <p:cNvSpPr>
            <a:spLocks noGrp="1" noChangeArrowheads="1"/>
          </p:cNvSpPr>
          <p:nvPr>
            <p:ph type="ctrTitle"/>
          </p:nvPr>
        </p:nvSpPr>
        <p:spPr>
          <a:xfrm>
            <a:off x="396875" y="2098675"/>
            <a:ext cx="10434638" cy="1157288"/>
          </a:xfrm>
        </p:spPr>
        <p:txBody>
          <a:bodyPr/>
          <a:lstStyle/>
          <a:p>
            <a:r>
              <a:rPr lang="en-US" altLang="en-US" dirty="0"/>
              <a:t>Presentation Title </a:t>
            </a:r>
            <a:r>
              <a:rPr lang="en-US" altLang="en-US" b="0" dirty="0"/>
              <a:t>[Ti</a:t>
            </a:r>
            <a:r>
              <a:rPr lang="en-US" b="0" dirty="0"/>
              <a:t>tle Slide Option 7]</a:t>
            </a:r>
            <a:endParaRPr lang="en-US" altLang="en-US" dirty="0">
              <a:solidFill>
                <a:srgbClr val="FFFFFF"/>
              </a:solidFill>
            </a:endParaRPr>
          </a:p>
        </p:txBody>
      </p:sp>
      <p:sp>
        <p:nvSpPr>
          <p:cNvPr id="45060" name="Subtitle 4">
            <a:extLst>
              <a:ext uri="{FF2B5EF4-FFF2-40B4-BE49-F238E27FC236}">
                <a16:creationId xmlns:a16="http://schemas.microsoft.com/office/drawing/2014/main" id="{E459E23B-6DB1-1EF9-F0A2-D4E004237682}"/>
              </a:ext>
            </a:extLst>
          </p:cNvPr>
          <p:cNvSpPr>
            <a:spLocks noGrp="1" noChangeArrowheads="1"/>
          </p:cNvSpPr>
          <p:nvPr>
            <p:ph type="subTitle" idx="1"/>
          </p:nvPr>
        </p:nvSpPr>
        <p:spPr>
          <a:xfrm>
            <a:off x="396875" y="3429000"/>
            <a:ext cx="10434638" cy="1655763"/>
          </a:xfrm>
        </p:spPr>
        <p:txBody>
          <a:bodyPr/>
          <a:lstStyle/>
          <a:p>
            <a:r>
              <a:rPr lang="en-US" altLang="en-US" dirty="0">
                <a:solidFill>
                  <a:srgbClr val="FFFFFF"/>
                </a:solidFill>
              </a:rPr>
              <a:t>Subtitle of presentation, </a:t>
            </a:r>
            <a:br>
              <a:rPr lang="en-US" altLang="en-US" dirty="0">
                <a:solidFill>
                  <a:srgbClr val="FFFFFF"/>
                </a:solidFill>
              </a:rPr>
            </a:br>
            <a:r>
              <a:rPr lang="en-US" altLang="en-US" dirty="0">
                <a:solidFill>
                  <a:srgbClr val="FFFFFF"/>
                </a:solidFill>
              </a:rPr>
              <a:t>lorem ipsum dolor</a:t>
            </a:r>
          </a:p>
        </p:txBody>
      </p:sp>
      <p:sp>
        <p:nvSpPr>
          <p:cNvPr id="2" name="Text Placeholder 5">
            <a:extLst>
              <a:ext uri="{FF2B5EF4-FFF2-40B4-BE49-F238E27FC236}">
                <a16:creationId xmlns:a16="http://schemas.microsoft.com/office/drawing/2014/main" id="{7075D50E-7327-B548-0E05-9AC6B2400E4A}"/>
              </a:ext>
            </a:extLst>
          </p:cNvPr>
          <p:cNvSpPr>
            <a:spLocks noGrp="1" noChangeArrowheads="1"/>
          </p:cNvSpPr>
          <p:nvPr>
            <p:ph type="body" sz="quarter" idx="10"/>
          </p:nvPr>
        </p:nvSpPr>
        <p:spPr>
          <a:xfrm>
            <a:off x="414338" y="4495800"/>
            <a:ext cx="2489200" cy="396875"/>
          </a:xfrm>
        </p:spPr>
        <p:txBody>
          <a:bodyPr/>
          <a:lstStyle/>
          <a:p>
            <a:r>
              <a:rPr lang="en-US" dirty="0"/>
              <a:t>Month Day, Year</a:t>
            </a:r>
          </a:p>
        </p:txBody>
      </p:sp>
      <p:sp>
        <p:nvSpPr>
          <p:cNvPr id="45058" name="Text Placeholder 10">
            <a:extLst>
              <a:ext uri="{FF2B5EF4-FFF2-40B4-BE49-F238E27FC236}">
                <a16:creationId xmlns:a16="http://schemas.microsoft.com/office/drawing/2014/main" id="{A9D6B9ED-9B1B-3EB6-8590-96B494BBD409}"/>
              </a:ext>
            </a:extLst>
          </p:cNvPr>
          <p:cNvSpPr>
            <a:spLocks noGrp="1" noChangeArrowheads="1"/>
          </p:cNvSpPr>
          <p:nvPr>
            <p:ph type="body" sz="quarter" idx="11"/>
          </p:nvPr>
        </p:nvSpPr>
        <p:spPr>
          <a:xfrm>
            <a:off x="10444163" y="6541154"/>
            <a:ext cx="1747837" cy="263525"/>
          </a:xfrm>
        </p:spPr>
        <p:txBody>
          <a:bodyPr/>
          <a:lstStyle/>
          <a:p>
            <a:r>
              <a:rPr lang="en-US" dirty="0"/>
              <a:t>DEPARTMENT NAME</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Title 1">
            <a:extLst>
              <a:ext uri="{FF2B5EF4-FFF2-40B4-BE49-F238E27FC236}">
                <a16:creationId xmlns:a16="http://schemas.microsoft.com/office/drawing/2014/main" id="{06C62D6E-812F-E6BE-8C26-57F6283960CA}"/>
              </a:ext>
            </a:extLst>
          </p:cNvPr>
          <p:cNvSpPr>
            <a:spLocks noGrp="1" noChangeArrowheads="1"/>
          </p:cNvSpPr>
          <p:nvPr>
            <p:ph type="ctrTitle"/>
          </p:nvPr>
        </p:nvSpPr>
        <p:spPr>
          <a:xfrm>
            <a:off x="414338" y="2098675"/>
            <a:ext cx="10434637" cy="1157288"/>
          </a:xfrm>
        </p:spPr>
        <p:txBody>
          <a:bodyPr/>
          <a:lstStyle/>
          <a:p>
            <a:r>
              <a:rPr lang="en-US" sz="3600" b="1" dirty="0">
                <a:solidFill>
                  <a:srgbClr val="30006E"/>
                </a:solidFill>
                <a:effectLst/>
                <a:latin typeface="Calibri" panose="020F0502020204030204" pitchFamily="34" charset="0"/>
              </a:rPr>
              <a:t>Presentation Title</a:t>
            </a:r>
            <a:r>
              <a:rPr lang="en-US" sz="3600" dirty="0">
                <a:solidFill>
                  <a:srgbClr val="30006E"/>
                </a:solidFill>
                <a:effectLst/>
                <a:latin typeface="Calibri" panose="020F0502020204030204" pitchFamily="34" charset="0"/>
              </a:rPr>
              <a:t> [Option 6 for Title Slide]</a:t>
            </a:r>
            <a:endParaRPr lang="en-US" altLang="en-US" dirty="0"/>
          </a:p>
        </p:txBody>
      </p:sp>
      <p:sp>
        <p:nvSpPr>
          <p:cNvPr id="44034" name="Subtitle 2">
            <a:extLst>
              <a:ext uri="{FF2B5EF4-FFF2-40B4-BE49-F238E27FC236}">
                <a16:creationId xmlns:a16="http://schemas.microsoft.com/office/drawing/2014/main" id="{B5C4C6AB-69D4-AD0F-C23A-3DA892529254}"/>
              </a:ext>
            </a:extLst>
          </p:cNvPr>
          <p:cNvSpPr>
            <a:spLocks noGrp="1" noChangeArrowheads="1"/>
          </p:cNvSpPr>
          <p:nvPr>
            <p:ph type="subTitle" idx="1"/>
          </p:nvPr>
        </p:nvSpPr>
        <p:spPr>
          <a:xfrm>
            <a:off x="414338" y="3429000"/>
            <a:ext cx="10434637" cy="1655763"/>
          </a:xfrm>
        </p:spPr>
        <p:txBody>
          <a:bodyPr/>
          <a:lstStyle/>
          <a:p>
            <a:r>
              <a:rPr lang="en-US" altLang="en-US"/>
              <a:t>Subtitle of presentation, </a:t>
            </a:r>
            <a:br>
              <a:rPr lang="en-US" altLang="en-US"/>
            </a:br>
            <a:r>
              <a:rPr lang="en-US" altLang="en-US"/>
              <a:t>lorem ipsum dolor</a:t>
            </a:r>
          </a:p>
          <a:p>
            <a:endParaRPr lang="en-US" altLang="en-US"/>
          </a:p>
        </p:txBody>
      </p:sp>
      <p:sp>
        <p:nvSpPr>
          <p:cNvPr id="44036" name="Text Placeholder 4">
            <a:extLst>
              <a:ext uri="{FF2B5EF4-FFF2-40B4-BE49-F238E27FC236}">
                <a16:creationId xmlns:a16="http://schemas.microsoft.com/office/drawing/2014/main" id="{A7BFF572-A62D-8C7D-3188-90E8E37DBD2A}"/>
              </a:ext>
            </a:extLst>
          </p:cNvPr>
          <p:cNvSpPr>
            <a:spLocks noGrp="1" noChangeArrowheads="1"/>
          </p:cNvSpPr>
          <p:nvPr>
            <p:ph type="body" sz="quarter" idx="12"/>
          </p:nvPr>
        </p:nvSpPr>
        <p:spPr>
          <a:xfrm>
            <a:off x="334963" y="1519238"/>
            <a:ext cx="1747837" cy="263525"/>
          </a:xfrm>
        </p:spPr>
        <p:txBody>
          <a:bodyPr/>
          <a:lstStyle/>
          <a:p>
            <a:r>
              <a:rPr lang="en-US" altLang="en-US"/>
              <a:t>DEPARTMENT NAME</a:t>
            </a:r>
          </a:p>
        </p:txBody>
      </p:sp>
      <p:sp>
        <p:nvSpPr>
          <p:cNvPr id="2" name="Text Placeholder 5">
            <a:extLst>
              <a:ext uri="{FF2B5EF4-FFF2-40B4-BE49-F238E27FC236}">
                <a16:creationId xmlns:a16="http://schemas.microsoft.com/office/drawing/2014/main" id="{94066D38-A9D1-6807-4061-DDCC651BEFA7}"/>
              </a:ext>
            </a:extLst>
          </p:cNvPr>
          <p:cNvSpPr>
            <a:spLocks noGrp="1" noChangeArrowheads="1"/>
          </p:cNvSpPr>
          <p:nvPr>
            <p:ph type="body" sz="quarter" idx="10"/>
          </p:nvPr>
        </p:nvSpPr>
        <p:spPr>
          <a:xfrm>
            <a:off x="414338" y="5197475"/>
            <a:ext cx="2489200" cy="396875"/>
          </a:xfrm>
        </p:spPr>
        <p:txBody>
          <a:bodyPr/>
          <a:lstStyle/>
          <a:p>
            <a:r>
              <a:rPr lang="en-US" dirty="0"/>
              <a:t>Month Day, Year</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1" name="Text Placeholder 7">
            <a:extLst>
              <a:ext uri="{FF2B5EF4-FFF2-40B4-BE49-F238E27FC236}">
                <a16:creationId xmlns:a16="http://schemas.microsoft.com/office/drawing/2014/main" id="{B7A4E37D-8A5B-BA3B-ACF7-96CDB59737AF}"/>
              </a:ext>
            </a:extLst>
          </p:cNvPr>
          <p:cNvSpPr>
            <a:spLocks noGrp="1" noChangeArrowheads="1"/>
          </p:cNvSpPr>
          <p:nvPr>
            <p:ph type="body" sz="quarter" idx="12"/>
          </p:nvPr>
        </p:nvSpPr>
        <p:spPr>
          <a:xfrm>
            <a:off x="334963" y="1512888"/>
            <a:ext cx="1747837" cy="263525"/>
          </a:xfrm>
        </p:spPr>
        <p:txBody>
          <a:bodyPr/>
          <a:lstStyle/>
          <a:p>
            <a:r>
              <a:rPr lang="en-US" altLang="en-US" dirty="0"/>
              <a:t>DEPARTMENT NAME</a:t>
            </a:r>
          </a:p>
        </p:txBody>
      </p:sp>
      <p:sp>
        <p:nvSpPr>
          <p:cNvPr id="46082" name="Title 1">
            <a:extLst>
              <a:ext uri="{FF2B5EF4-FFF2-40B4-BE49-F238E27FC236}">
                <a16:creationId xmlns:a16="http://schemas.microsoft.com/office/drawing/2014/main" id="{EABAB427-1274-3D43-B787-9E72DFD67625}"/>
              </a:ext>
            </a:extLst>
          </p:cNvPr>
          <p:cNvSpPr>
            <a:spLocks noGrp="1" noChangeArrowheads="1"/>
          </p:cNvSpPr>
          <p:nvPr>
            <p:ph type="ctrTitle"/>
          </p:nvPr>
        </p:nvSpPr>
        <p:spPr>
          <a:xfrm>
            <a:off x="414338" y="2098675"/>
            <a:ext cx="10434637" cy="1157288"/>
          </a:xfrm>
        </p:spPr>
        <p:txBody>
          <a:bodyPr/>
          <a:lstStyle/>
          <a:p>
            <a:r>
              <a:rPr lang="en-US" altLang="en-US" dirty="0"/>
              <a:t>Presentation Title </a:t>
            </a:r>
            <a:r>
              <a:rPr lang="en-US" altLang="en-US" b="0" dirty="0"/>
              <a:t>[Ti</a:t>
            </a:r>
            <a:r>
              <a:rPr lang="en-US" b="0" dirty="0"/>
              <a:t>tle Slide Option 8]</a:t>
            </a:r>
            <a:endParaRPr lang="en-US" altLang="en-US" dirty="0"/>
          </a:p>
        </p:txBody>
      </p:sp>
      <p:sp>
        <p:nvSpPr>
          <p:cNvPr id="46083" name="Subtitle 2">
            <a:extLst>
              <a:ext uri="{FF2B5EF4-FFF2-40B4-BE49-F238E27FC236}">
                <a16:creationId xmlns:a16="http://schemas.microsoft.com/office/drawing/2014/main" id="{FC133B0A-EDF2-F5F7-106A-1CFEE428AA5B}"/>
              </a:ext>
            </a:extLst>
          </p:cNvPr>
          <p:cNvSpPr>
            <a:spLocks noGrp="1" noChangeArrowheads="1"/>
          </p:cNvSpPr>
          <p:nvPr>
            <p:ph type="subTitle" idx="1"/>
          </p:nvPr>
        </p:nvSpPr>
        <p:spPr>
          <a:xfrm>
            <a:off x="414338" y="3429000"/>
            <a:ext cx="10434637" cy="1655763"/>
          </a:xfrm>
        </p:spPr>
        <p:txBody>
          <a:bodyPr/>
          <a:lstStyle/>
          <a:p>
            <a:r>
              <a:rPr lang="en-US" altLang="en-US" dirty="0"/>
              <a:t>Subtitle of presentation, </a:t>
            </a:r>
            <a:br>
              <a:rPr lang="en-US" altLang="en-US" dirty="0"/>
            </a:br>
            <a:r>
              <a:rPr lang="en-US" altLang="en-US" dirty="0"/>
              <a:t>lorem ipsum dolor</a:t>
            </a:r>
          </a:p>
          <a:p>
            <a:endParaRPr lang="en-US" altLang="en-US" dirty="0"/>
          </a:p>
        </p:txBody>
      </p:sp>
      <p:sp>
        <p:nvSpPr>
          <p:cNvPr id="2" name="Text Placeholder 5">
            <a:extLst>
              <a:ext uri="{FF2B5EF4-FFF2-40B4-BE49-F238E27FC236}">
                <a16:creationId xmlns:a16="http://schemas.microsoft.com/office/drawing/2014/main" id="{25E623EB-77D3-57A7-5A69-1F8F6D79444D}"/>
              </a:ext>
            </a:extLst>
          </p:cNvPr>
          <p:cNvSpPr>
            <a:spLocks noGrp="1" noChangeArrowheads="1"/>
          </p:cNvSpPr>
          <p:nvPr>
            <p:ph type="body" sz="quarter" idx="10"/>
          </p:nvPr>
        </p:nvSpPr>
        <p:spPr>
          <a:xfrm>
            <a:off x="414338" y="5197475"/>
            <a:ext cx="2489200" cy="396875"/>
          </a:xfrm>
        </p:spPr>
        <p:txBody>
          <a:bodyPr/>
          <a:lstStyle/>
          <a:p>
            <a:r>
              <a:rPr lang="en-US" dirty="0"/>
              <a:t>Month Day, Year</a:t>
            </a:r>
          </a:p>
        </p:txBody>
      </p:sp>
    </p:spTree>
  </p:cSld>
  <p:clrMapOvr>
    <a:masterClrMapping/>
  </p:clrMapOvr>
</p:sld>
</file>

<file path=ppt/theme/theme1.xml><?xml version="1.0" encoding="utf-8"?>
<a:theme xmlns:a="http://schemas.openxmlformats.org/drawingml/2006/main" name="Office Theme">
  <a:themeElements>
    <a:clrScheme name="Custom 7">
      <a:dk1>
        <a:srgbClr val="30006E"/>
      </a:dk1>
      <a:lt1>
        <a:srgbClr val="F7BE00"/>
      </a:lt1>
      <a:dk2>
        <a:srgbClr val="323D48"/>
      </a:dk2>
      <a:lt2>
        <a:srgbClr val="C1C5C8"/>
      </a:lt2>
      <a:accent1>
        <a:srgbClr val="4B2E83"/>
      </a:accent1>
      <a:accent2>
        <a:srgbClr val="007B8A"/>
      </a:accent2>
      <a:accent3>
        <a:srgbClr val="425BC8"/>
      </a:accent3>
      <a:accent4>
        <a:srgbClr val="75236D"/>
      </a:accent4>
      <a:accent5>
        <a:srgbClr val="F7BE00"/>
      </a:accent5>
      <a:accent6>
        <a:srgbClr val="ED7524"/>
      </a:accent6>
      <a:hlink>
        <a:srgbClr val="425BC8"/>
      </a:hlink>
      <a:folHlink>
        <a:srgbClr val="436D77"/>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Presentation4" id="{715ADCED-05DD-DF4C-A592-8346AF974165}" vid="{911AC398-3A29-C74C-84D1-9A016C2F9B8F}"/>
    </a:ext>
  </a:ext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Presentation4" id="{715ADCED-05DD-DF4C-A592-8346AF974165}" vid="{6602B020-EBF8-D54A-A1B8-E3FD1F6DA2ED}"/>
    </a:ext>
  </a:extLst>
</a:theme>
</file>

<file path=ppt/theme/theme3.xml><?xml version="1.0" encoding="utf-8"?>
<a:theme xmlns:a="http://schemas.openxmlformats.org/drawingml/2006/main" name="1_Custom Design">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Presentation4" id="{715ADCED-05DD-DF4C-A592-8346AF974165}" vid="{50EFC136-2766-1241-B499-F05F99E21C22}"/>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emplate>Office Theme</Template>
  <TotalTime>0</TotalTime>
  <Words>994</Words>
  <Application>Microsoft Macintosh PowerPoint</Application>
  <PresentationFormat>Widescreen</PresentationFormat>
  <Paragraphs>89</Paragraphs>
  <Slides>24</Slides>
  <Notes>6</Notes>
  <HiddenSlides>3</HiddenSlides>
  <MMClips>0</MMClips>
  <ScaleCrop>false</ScaleCrop>
  <HeadingPairs>
    <vt:vector size="6" baseType="variant">
      <vt:variant>
        <vt:lpstr>Fonts Used</vt:lpstr>
      </vt:variant>
      <vt:variant>
        <vt:i4>6</vt:i4>
      </vt:variant>
      <vt:variant>
        <vt:lpstr>Theme</vt:lpstr>
      </vt:variant>
      <vt:variant>
        <vt:i4>3</vt:i4>
      </vt:variant>
      <vt:variant>
        <vt:lpstr>Slide Titles</vt:lpstr>
      </vt:variant>
      <vt:variant>
        <vt:i4>24</vt:i4>
      </vt:variant>
    </vt:vector>
  </HeadingPairs>
  <TitlesOfParts>
    <vt:vector size="33" baseType="lpstr">
      <vt:lpstr>Aptos</vt:lpstr>
      <vt:lpstr>Arial</vt:lpstr>
      <vt:lpstr>Calibri</vt:lpstr>
      <vt:lpstr>Calibri Light</vt:lpstr>
      <vt:lpstr>Encode Sans Normal</vt:lpstr>
      <vt:lpstr>Encode Sans Normal Light</vt:lpstr>
      <vt:lpstr>Office Theme</vt:lpstr>
      <vt:lpstr>Custom Design</vt:lpstr>
      <vt:lpstr>1_Custom Design</vt:lpstr>
      <vt:lpstr>Remote Treatment in Powerpoint</vt:lpstr>
      <vt:lpstr>Presentation Title [Title Slide Option 1]</vt:lpstr>
      <vt:lpstr>Presentation Title [Title Slide Option 2]</vt:lpstr>
      <vt:lpstr>Presentation Title [Title Slide Option 3]</vt:lpstr>
      <vt:lpstr>Presentation Title [Title Slide Option 4]</vt:lpstr>
      <vt:lpstr>Presentation Title [Title Slide Option 6]</vt:lpstr>
      <vt:lpstr>Presentation Title [Title Slide Option 7]</vt:lpstr>
      <vt:lpstr>Presentation Title [Option 6 for Title Slide]</vt:lpstr>
      <vt:lpstr>Presentation Title [Title Slide Option 8]</vt:lpstr>
      <vt:lpstr>Presentation Title [Title Slide Option 9]</vt:lpstr>
      <vt:lpstr>Presentation Title [Title Slide Option 10]</vt:lpstr>
      <vt:lpstr>Presentation Title [Slide Option 9 for Title]</vt:lpstr>
      <vt:lpstr>Refreshed Powerpoint Template</vt:lpstr>
      <vt:lpstr>Why Accessibility is Important to UW Medicine</vt:lpstr>
      <vt:lpstr>Header Option 1</vt:lpstr>
      <vt:lpstr>Header Option 2</vt:lpstr>
      <vt:lpstr>Header Option 3</vt:lpstr>
      <vt:lpstr>Header Option 4</vt:lpstr>
      <vt:lpstr>Header Option 5</vt:lpstr>
      <vt:lpstr>Header Option 6</vt:lpstr>
      <vt:lpstr>Questions Page</vt:lpstr>
      <vt:lpstr>Header Option 7</vt:lpstr>
      <vt:lpstr>Header Option 8</vt:lpstr>
      <vt:lpstr>Inquiry Page</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Mark Kim</dc:creator>
  <cp:lastModifiedBy>Mark Kim</cp:lastModifiedBy>
  <cp:revision>1</cp:revision>
  <dcterms:created xsi:type="dcterms:W3CDTF">2026-04-01T18:36:14Z</dcterms:created>
  <dcterms:modified xsi:type="dcterms:W3CDTF">2026-04-01T18:36:54Z</dcterms:modified>
</cp:coreProperties>
</file>