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8" r:id="rId2"/>
  </p:sldIdLst>
  <p:sldSz cx="13398500" cy="20104100"/>
  <p:notesSz cx="13398500" cy="201041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29"/>
    <p:restoredTop sz="94745"/>
  </p:normalViewPr>
  <p:slideViewPr>
    <p:cSldViewPr>
      <p:cViewPr>
        <p:scale>
          <a:sx n="75" d="100"/>
          <a:sy n="75" d="100"/>
        </p:scale>
        <p:origin x="1408" y="-3856"/>
      </p:cViewPr>
      <p:guideLst>
        <p:guide orient="horz" pos="2880"/>
        <p:guide pos="2160"/>
      </p:guideLst>
    </p:cSldViewPr>
  </p:slideViewPr>
  <p:notesTextViewPr>
    <p:cViewPr>
      <p:scale>
        <a:sx n="170" d="100"/>
        <a:sy n="17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805488" cy="1008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7589838" y="0"/>
            <a:ext cx="5805487" cy="1008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E161-60C2-DD4F-ABBA-CFEDE1358540}" type="datetimeFigureOut">
              <a:rPr lang="en-US" smtClean="0"/>
              <a:t>3/20/26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38650" y="2513013"/>
            <a:ext cx="4521200" cy="6784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339850" y="9675813"/>
            <a:ext cx="10718800" cy="79152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9096038"/>
            <a:ext cx="5805488" cy="1008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7589838" y="19096038"/>
            <a:ext cx="5805487" cy="1008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655530-7FA9-E44A-8E13-E7B0ED578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720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655530-7FA9-E44A-8E13-E7B0ED5788A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742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05363" y="6232271"/>
            <a:ext cx="11394123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25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010727" y="11258296"/>
            <a:ext cx="9383395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CHART</a:t>
            </a:r>
            <a:r>
              <a:rPr spc="-70" dirty="0"/>
              <a:t> </a:t>
            </a:r>
            <a:r>
              <a:rPr dirty="0"/>
              <a:t>AXIS</a:t>
            </a:r>
            <a:r>
              <a:rPr spc="-15" dirty="0"/>
              <a:t> </a:t>
            </a:r>
            <a:r>
              <a:rPr dirty="0"/>
              <a:t>LABEL</a:t>
            </a:r>
            <a:r>
              <a:rPr spc="-35" dirty="0"/>
              <a:t> </a:t>
            </a:r>
            <a:r>
              <a:rPr spc="-20" dirty="0"/>
              <a:t>HERE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939598"/>
                </a:solidFill>
                <a:latin typeface="Encode Sans Normal Light"/>
                <a:cs typeface="Encode Sans Normal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50" dirty="0"/>
              <a:t>0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25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CHART</a:t>
            </a:r>
            <a:r>
              <a:rPr spc="-70" dirty="0"/>
              <a:t> </a:t>
            </a:r>
            <a:r>
              <a:rPr dirty="0"/>
              <a:t>AXIS</a:t>
            </a:r>
            <a:r>
              <a:rPr spc="-15" dirty="0"/>
              <a:t> </a:t>
            </a:r>
            <a:r>
              <a:rPr dirty="0"/>
              <a:t>LABEL</a:t>
            </a:r>
            <a:r>
              <a:rPr spc="-35" dirty="0"/>
              <a:t> </a:t>
            </a:r>
            <a:r>
              <a:rPr spc="-20" dirty="0"/>
              <a:t>HERE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939598"/>
                </a:solidFill>
                <a:latin typeface="Encode Sans Normal Light"/>
                <a:cs typeface="Encode Sans Normal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50" dirty="0"/>
              <a:t>0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25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70242" y="4623943"/>
            <a:ext cx="583111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903497" y="4623943"/>
            <a:ext cx="583111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CHART</a:t>
            </a:r>
            <a:r>
              <a:rPr spc="-70" dirty="0"/>
              <a:t> </a:t>
            </a:r>
            <a:r>
              <a:rPr dirty="0"/>
              <a:t>AXIS</a:t>
            </a:r>
            <a:r>
              <a:rPr spc="-15" dirty="0"/>
              <a:t> </a:t>
            </a:r>
            <a:r>
              <a:rPr dirty="0"/>
              <a:t>LABEL</a:t>
            </a:r>
            <a:r>
              <a:rPr spc="-35" dirty="0"/>
              <a:t> </a:t>
            </a:r>
            <a:r>
              <a:rPr spc="-20" dirty="0"/>
              <a:t>HERE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939598"/>
                </a:solidFill>
                <a:latin typeface="Encode Sans Normal Light"/>
                <a:cs typeface="Encode Sans Normal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50" dirty="0"/>
              <a:t>0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25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CHART</a:t>
            </a:r>
            <a:r>
              <a:rPr spc="-70" dirty="0"/>
              <a:t> </a:t>
            </a:r>
            <a:r>
              <a:rPr dirty="0"/>
              <a:t>AXIS</a:t>
            </a:r>
            <a:r>
              <a:rPr spc="-15" dirty="0"/>
              <a:t> </a:t>
            </a:r>
            <a:r>
              <a:rPr dirty="0"/>
              <a:t>LABEL</a:t>
            </a:r>
            <a:r>
              <a:rPr spc="-35" dirty="0"/>
              <a:t> </a:t>
            </a:r>
            <a:r>
              <a:rPr spc="-20" dirty="0"/>
              <a:t>HERE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939598"/>
                </a:solidFill>
                <a:latin typeface="Encode Sans Normal Light"/>
                <a:cs typeface="Encode Sans Normal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50" dirty="0"/>
              <a:t>0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CHART</a:t>
            </a:r>
            <a:r>
              <a:rPr spc="-70" dirty="0"/>
              <a:t> </a:t>
            </a:r>
            <a:r>
              <a:rPr dirty="0"/>
              <a:t>AXIS</a:t>
            </a:r>
            <a:r>
              <a:rPr spc="-15" dirty="0"/>
              <a:t> </a:t>
            </a:r>
            <a:r>
              <a:rPr dirty="0"/>
              <a:t>LABEL</a:t>
            </a:r>
            <a:r>
              <a:rPr spc="-35" dirty="0"/>
              <a:t> </a:t>
            </a:r>
            <a:r>
              <a:rPr spc="-20" dirty="0"/>
              <a:t>HERE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939598"/>
                </a:solidFill>
                <a:latin typeface="Encode Sans Normal Light"/>
                <a:cs typeface="Encode Sans Normal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50" dirty="0"/>
              <a:t>0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915882" y="16931554"/>
            <a:ext cx="803910" cy="803910"/>
          </a:xfrm>
          <a:custGeom>
            <a:avLst/>
            <a:gdLst/>
            <a:ahLst/>
            <a:cxnLst/>
            <a:rect l="l" t="t" r="r" b="b"/>
            <a:pathLst>
              <a:path w="803910" h="803909">
                <a:moveTo>
                  <a:pt x="803357" y="0"/>
                </a:moveTo>
                <a:lnTo>
                  <a:pt x="754419" y="1466"/>
                </a:lnTo>
                <a:lnTo>
                  <a:pt x="706256" y="5808"/>
                </a:lnTo>
                <a:lnTo>
                  <a:pt x="658953" y="12943"/>
                </a:lnTo>
                <a:lnTo>
                  <a:pt x="612594" y="22786"/>
                </a:lnTo>
                <a:lnTo>
                  <a:pt x="567261" y="35253"/>
                </a:lnTo>
                <a:lnTo>
                  <a:pt x="523041" y="50260"/>
                </a:lnTo>
                <a:lnTo>
                  <a:pt x="480016" y="67723"/>
                </a:lnTo>
                <a:lnTo>
                  <a:pt x="438270" y="87559"/>
                </a:lnTo>
                <a:lnTo>
                  <a:pt x="397889" y="109682"/>
                </a:lnTo>
                <a:lnTo>
                  <a:pt x="358954" y="134010"/>
                </a:lnTo>
                <a:lnTo>
                  <a:pt x="321552" y="160457"/>
                </a:lnTo>
                <a:lnTo>
                  <a:pt x="285765" y="188940"/>
                </a:lnTo>
                <a:lnTo>
                  <a:pt x="251678" y="219375"/>
                </a:lnTo>
                <a:lnTo>
                  <a:pt x="219375" y="251678"/>
                </a:lnTo>
                <a:lnTo>
                  <a:pt x="188940" y="285765"/>
                </a:lnTo>
                <a:lnTo>
                  <a:pt x="160457" y="321552"/>
                </a:lnTo>
                <a:lnTo>
                  <a:pt x="134010" y="358954"/>
                </a:lnTo>
                <a:lnTo>
                  <a:pt x="109682" y="397889"/>
                </a:lnTo>
                <a:lnTo>
                  <a:pt x="87559" y="438270"/>
                </a:lnTo>
                <a:lnTo>
                  <a:pt x="67723" y="480016"/>
                </a:lnTo>
                <a:lnTo>
                  <a:pt x="50260" y="523041"/>
                </a:lnTo>
                <a:lnTo>
                  <a:pt x="35253" y="567261"/>
                </a:lnTo>
                <a:lnTo>
                  <a:pt x="22786" y="612594"/>
                </a:lnTo>
                <a:lnTo>
                  <a:pt x="12943" y="658953"/>
                </a:lnTo>
                <a:lnTo>
                  <a:pt x="5808" y="706256"/>
                </a:lnTo>
                <a:lnTo>
                  <a:pt x="1466" y="754419"/>
                </a:lnTo>
                <a:lnTo>
                  <a:pt x="0" y="803357"/>
                </a:lnTo>
                <a:lnTo>
                  <a:pt x="803357" y="803357"/>
                </a:lnTo>
                <a:lnTo>
                  <a:pt x="803357" y="0"/>
                </a:lnTo>
                <a:close/>
              </a:path>
            </a:pathLst>
          </a:custGeom>
          <a:solidFill>
            <a:srgbClr val="76256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915882" y="17734911"/>
            <a:ext cx="803910" cy="764540"/>
          </a:xfrm>
          <a:custGeom>
            <a:avLst/>
            <a:gdLst/>
            <a:ahLst/>
            <a:cxnLst/>
            <a:rect l="l" t="t" r="r" b="b"/>
            <a:pathLst>
              <a:path w="803910" h="764540">
                <a:moveTo>
                  <a:pt x="803357" y="0"/>
                </a:moveTo>
                <a:lnTo>
                  <a:pt x="0" y="0"/>
                </a:lnTo>
                <a:lnTo>
                  <a:pt x="1469" y="50314"/>
                </a:lnTo>
                <a:lnTo>
                  <a:pt x="5834" y="99786"/>
                </a:lnTo>
                <a:lnTo>
                  <a:pt x="13033" y="148328"/>
                </a:lnTo>
                <a:lnTo>
                  <a:pt x="23003" y="195854"/>
                </a:lnTo>
                <a:lnTo>
                  <a:pt x="35679" y="242276"/>
                </a:lnTo>
                <a:lnTo>
                  <a:pt x="50999" y="287508"/>
                </a:lnTo>
                <a:lnTo>
                  <a:pt x="68899" y="331463"/>
                </a:lnTo>
                <a:lnTo>
                  <a:pt x="89317" y="374054"/>
                </a:lnTo>
                <a:lnTo>
                  <a:pt x="112189" y="415193"/>
                </a:lnTo>
                <a:lnTo>
                  <a:pt x="137453" y="454795"/>
                </a:lnTo>
                <a:lnTo>
                  <a:pt x="165044" y="492771"/>
                </a:lnTo>
                <a:lnTo>
                  <a:pt x="194901" y="529035"/>
                </a:lnTo>
                <a:lnTo>
                  <a:pt x="226959" y="563501"/>
                </a:lnTo>
                <a:lnTo>
                  <a:pt x="261155" y="596080"/>
                </a:lnTo>
                <a:lnTo>
                  <a:pt x="297427" y="626687"/>
                </a:lnTo>
                <a:lnTo>
                  <a:pt x="335711" y="655235"/>
                </a:lnTo>
                <a:lnTo>
                  <a:pt x="375944" y="681635"/>
                </a:lnTo>
                <a:lnTo>
                  <a:pt x="418063" y="705802"/>
                </a:lnTo>
                <a:lnTo>
                  <a:pt x="462005" y="727649"/>
                </a:lnTo>
                <a:lnTo>
                  <a:pt x="507706" y="747088"/>
                </a:lnTo>
                <a:lnTo>
                  <a:pt x="555104" y="764033"/>
                </a:lnTo>
                <a:lnTo>
                  <a:pt x="803357" y="0"/>
                </a:lnTo>
                <a:close/>
              </a:path>
            </a:pathLst>
          </a:custGeom>
          <a:solidFill>
            <a:srgbClr val="FFC7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5470987" y="16931554"/>
            <a:ext cx="1052195" cy="1607185"/>
          </a:xfrm>
          <a:custGeom>
            <a:avLst/>
            <a:gdLst/>
            <a:ahLst/>
            <a:cxnLst/>
            <a:rect l="l" t="t" r="r" b="b"/>
            <a:pathLst>
              <a:path w="1052195" h="1607184">
                <a:moveTo>
                  <a:pt x="248253" y="0"/>
                </a:moveTo>
                <a:lnTo>
                  <a:pt x="248253" y="803357"/>
                </a:lnTo>
                <a:lnTo>
                  <a:pt x="0" y="1567390"/>
                </a:lnTo>
                <a:lnTo>
                  <a:pt x="49707" y="1582011"/>
                </a:lnTo>
                <a:lnTo>
                  <a:pt x="98287" y="1593080"/>
                </a:lnTo>
                <a:lnTo>
                  <a:pt x="146838" y="1600771"/>
                </a:lnTo>
                <a:lnTo>
                  <a:pt x="196460" y="1605257"/>
                </a:lnTo>
                <a:lnTo>
                  <a:pt x="248253" y="1606714"/>
                </a:lnTo>
                <a:lnTo>
                  <a:pt x="297190" y="1605248"/>
                </a:lnTo>
                <a:lnTo>
                  <a:pt x="345353" y="1600906"/>
                </a:lnTo>
                <a:lnTo>
                  <a:pt x="392656" y="1593771"/>
                </a:lnTo>
                <a:lnTo>
                  <a:pt x="439016" y="1583928"/>
                </a:lnTo>
                <a:lnTo>
                  <a:pt x="484348" y="1571461"/>
                </a:lnTo>
                <a:lnTo>
                  <a:pt x="528569" y="1556454"/>
                </a:lnTo>
                <a:lnTo>
                  <a:pt x="571594" y="1538990"/>
                </a:lnTo>
                <a:lnTo>
                  <a:pt x="613339" y="1519155"/>
                </a:lnTo>
                <a:lnTo>
                  <a:pt x="653721" y="1497032"/>
                </a:lnTo>
                <a:lnTo>
                  <a:pt x="692655" y="1472704"/>
                </a:lnTo>
                <a:lnTo>
                  <a:pt x="730057" y="1446257"/>
                </a:lnTo>
                <a:lnTo>
                  <a:pt x="765844" y="1417773"/>
                </a:lnTo>
                <a:lnTo>
                  <a:pt x="799931" y="1387338"/>
                </a:lnTo>
                <a:lnTo>
                  <a:pt x="832234" y="1355035"/>
                </a:lnTo>
                <a:lnTo>
                  <a:pt x="862669" y="1320948"/>
                </a:lnTo>
                <a:lnTo>
                  <a:pt x="891152" y="1285162"/>
                </a:lnTo>
                <a:lnTo>
                  <a:pt x="917600" y="1247759"/>
                </a:lnTo>
                <a:lnTo>
                  <a:pt x="941927" y="1208825"/>
                </a:lnTo>
                <a:lnTo>
                  <a:pt x="964051" y="1168443"/>
                </a:lnTo>
                <a:lnTo>
                  <a:pt x="983886" y="1126698"/>
                </a:lnTo>
                <a:lnTo>
                  <a:pt x="1001349" y="1083673"/>
                </a:lnTo>
                <a:lnTo>
                  <a:pt x="1016357" y="1039452"/>
                </a:lnTo>
                <a:lnTo>
                  <a:pt x="1028824" y="994120"/>
                </a:lnTo>
                <a:lnTo>
                  <a:pt x="1038667" y="947760"/>
                </a:lnTo>
                <a:lnTo>
                  <a:pt x="1045801" y="900457"/>
                </a:lnTo>
                <a:lnTo>
                  <a:pt x="1050144" y="852295"/>
                </a:lnTo>
                <a:lnTo>
                  <a:pt x="1051610" y="803357"/>
                </a:lnTo>
                <a:lnTo>
                  <a:pt x="1050144" y="754419"/>
                </a:lnTo>
                <a:lnTo>
                  <a:pt x="1045801" y="706256"/>
                </a:lnTo>
                <a:lnTo>
                  <a:pt x="1038667" y="658953"/>
                </a:lnTo>
                <a:lnTo>
                  <a:pt x="1028824" y="612594"/>
                </a:lnTo>
                <a:lnTo>
                  <a:pt x="1016357" y="567261"/>
                </a:lnTo>
                <a:lnTo>
                  <a:pt x="1001349" y="523041"/>
                </a:lnTo>
                <a:lnTo>
                  <a:pt x="983886" y="480016"/>
                </a:lnTo>
                <a:lnTo>
                  <a:pt x="964051" y="438270"/>
                </a:lnTo>
                <a:lnTo>
                  <a:pt x="941927" y="397889"/>
                </a:lnTo>
                <a:lnTo>
                  <a:pt x="917600" y="358954"/>
                </a:lnTo>
                <a:lnTo>
                  <a:pt x="891152" y="321552"/>
                </a:lnTo>
                <a:lnTo>
                  <a:pt x="862669" y="285765"/>
                </a:lnTo>
                <a:lnTo>
                  <a:pt x="832234" y="251678"/>
                </a:lnTo>
                <a:lnTo>
                  <a:pt x="799931" y="219375"/>
                </a:lnTo>
                <a:lnTo>
                  <a:pt x="765844" y="188940"/>
                </a:lnTo>
                <a:lnTo>
                  <a:pt x="730057" y="160457"/>
                </a:lnTo>
                <a:lnTo>
                  <a:pt x="692655" y="134010"/>
                </a:lnTo>
                <a:lnTo>
                  <a:pt x="653721" y="109682"/>
                </a:lnTo>
                <a:lnTo>
                  <a:pt x="613339" y="87559"/>
                </a:lnTo>
                <a:lnTo>
                  <a:pt x="571594" y="67723"/>
                </a:lnTo>
                <a:lnTo>
                  <a:pt x="528569" y="50260"/>
                </a:lnTo>
                <a:lnTo>
                  <a:pt x="484348" y="35253"/>
                </a:lnTo>
                <a:lnTo>
                  <a:pt x="439016" y="22786"/>
                </a:lnTo>
                <a:lnTo>
                  <a:pt x="392656" y="12943"/>
                </a:lnTo>
                <a:lnTo>
                  <a:pt x="345353" y="5808"/>
                </a:lnTo>
                <a:lnTo>
                  <a:pt x="297190" y="1466"/>
                </a:lnTo>
                <a:lnTo>
                  <a:pt x="248253" y="0"/>
                </a:lnTo>
                <a:close/>
              </a:path>
            </a:pathLst>
          </a:custGeom>
          <a:solidFill>
            <a:srgbClr val="36236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5326000" y="17341670"/>
            <a:ext cx="786765" cy="786765"/>
          </a:xfrm>
          <a:custGeom>
            <a:avLst/>
            <a:gdLst/>
            <a:ahLst/>
            <a:cxnLst/>
            <a:rect l="l" t="t" r="r" b="b"/>
            <a:pathLst>
              <a:path w="786764" h="786765">
                <a:moveTo>
                  <a:pt x="393239" y="0"/>
                </a:moveTo>
                <a:lnTo>
                  <a:pt x="343912" y="3063"/>
                </a:lnTo>
                <a:lnTo>
                  <a:pt x="296413" y="12009"/>
                </a:lnTo>
                <a:lnTo>
                  <a:pt x="251111" y="26469"/>
                </a:lnTo>
                <a:lnTo>
                  <a:pt x="208375" y="46073"/>
                </a:lnTo>
                <a:lnTo>
                  <a:pt x="168572" y="70455"/>
                </a:lnTo>
                <a:lnTo>
                  <a:pt x="132073" y="99244"/>
                </a:lnTo>
                <a:lnTo>
                  <a:pt x="99244" y="132073"/>
                </a:lnTo>
                <a:lnTo>
                  <a:pt x="70455" y="168572"/>
                </a:lnTo>
                <a:lnTo>
                  <a:pt x="46073" y="208375"/>
                </a:lnTo>
                <a:lnTo>
                  <a:pt x="26469" y="251111"/>
                </a:lnTo>
                <a:lnTo>
                  <a:pt x="12009" y="296413"/>
                </a:lnTo>
                <a:lnTo>
                  <a:pt x="3063" y="343912"/>
                </a:lnTo>
                <a:lnTo>
                  <a:pt x="0" y="393239"/>
                </a:lnTo>
                <a:lnTo>
                  <a:pt x="3063" y="442567"/>
                </a:lnTo>
                <a:lnTo>
                  <a:pt x="12009" y="490066"/>
                </a:lnTo>
                <a:lnTo>
                  <a:pt x="26469" y="535368"/>
                </a:lnTo>
                <a:lnTo>
                  <a:pt x="46073" y="578104"/>
                </a:lnTo>
                <a:lnTo>
                  <a:pt x="70455" y="617906"/>
                </a:lnTo>
                <a:lnTo>
                  <a:pt x="99244" y="654406"/>
                </a:lnTo>
                <a:lnTo>
                  <a:pt x="132073" y="687235"/>
                </a:lnTo>
                <a:lnTo>
                  <a:pt x="168572" y="716024"/>
                </a:lnTo>
                <a:lnTo>
                  <a:pt x="208375" y="740405"/>
                </a:lnTo>
                <a:lnTo>
                  <a:pt x="251111" y="760010"/>
                </a:lnTo>
                <a:lnTo>
                  <a:pt x="296413" y="774469"/>
                </a:lnTo>
                <a:lnTo>
                  <a:pt x="343912" y="783415"/>
                </a:lnTo>
                <a:lnTo>
                  <a:pt x="393239" y="786479"/>
                </a:lnTo>
                <a:lnTo>
                  <a:pt x="442567" y="783415"/>
                </a:lnTo>
                <a:lnTo>
                  <a:pt x="490066" y="774469"/>
                </a:lnTo>
                <a:lnTo>
                  <a:pt x="535368" y="760010"/>
                </a:lnTo>
                <a:lnTo>
                  <a:pt x="578104" y="740405"/>
                </a:lnTo>
                <a:lnTo>
                  <a:pt x="617906" y="716024"/>
                </a:lnTo>
                <a:lnTo>
                  <a:pt x="654406" y="687235"/>
                </a:lnTo>
                <a:lnTo>
                  <a:pt x="687235" y="654406"/>
                </a:lnTo>
                <a:lnTo>
                  <a:pt x="716024" y="617906"/>
                </a:lnTo>
                <a:lnTo>
                  <a:pt x="740405" y="578104"/>
                </a:lnTo>
                <a:lnTo>
                  <a:pt x="760010" y="535368"/>
                </a:lnTo>
                <a:lnTo>
                  <a:pt x="774469" y="490066"/>
                </a:lnTo>
                <a:lnTo>
                  <a:pt x="783415" y="442567"/>
                </a:lnTo>
                <a:lnTo>
                  <a:pt x="786479" y="393239"/>
                </a:lnTo>
                <a:lnTo>
                  <a:pt x="783415" y="343912"/>
                </a:lnTo>
                <a:lnTo>
                  <a:pt x="774469" y="296413"/>
                </a:lnTo>
                <a:lnTo>
                  <a:pt x="760010" y="251111"/>
                </a:lnTo>
                <a:lnTo>
                  <a:pt x="740405" y="208375"/>
                </a:lnTo>
                <a:lnTo>
                  <a:pt x="716024" y="168572"/>
                </a:lnTo>
                <a:lnTo>
                  <a:pt x="687235" y="132073"/>
                </a:lnTo>
                <a:lnTo>
                  <a:pt x="654406" y="99244"/>
                </a:lnTo>
                <a:lnTo>
                  <a:pt x="617906" y="70455"/>
                </a:lnTo>
                <a:lnTo>
                  <a:pt x="578104" y="46073"/>
                </a:lnTo>
                <a:lnTo>
                  <a:pt x="535368" y="26469"/>
                </a:lnTo>
                <a:lnTo>
                  <a:pt x="490066" y="12009"/>
                </a:lnTo>
                <a:lnTo>
                  <a:pt x="442567" y="3063"/>
                </a:lnTo>
                <a:lnTo>
                  <a:pt x="39323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6871094" y="16931500"/>
            <a:ext cx="803910" cy="1453515"/>
          </a:xfrm>
          <a:custGeom>
            <a:avLst/>
            <a:gdLst/>
            <a:ahLst/>
            <a:cxnLst/>
            <a:rect l="l" t="t" r="r" b="b"/>
            <a:pathLst>
              <a:path w="803909" h="1453515">
                <a:moveTo>
                  <a:pt x="803351" y="0"/>
                </a:moveTo>
                <a:lnTo>
                  <a:pt x="753033" y="1473"/>
                </a:lnTo>
                <a:lnTo>
                  <a:pt x="703567" y="5842"/>
                </a:lnTo>
                <a:lnTo>
                  <a:pt x="655027" y="13042"/>
                </a:lnTo>
                <a:lnTo>
                  <a:pt x="607504" y="23012"/>
                </a:lnTo>
                <a:lnTo>
                  <a:pt x="561073" y="35687"/>
                </a:lnTo>
                <a:lnTo>
                  <a:pt x="515848" y="51003"/>
                </a:lnTo>
                <a:lnTo>
                  <a:pt x="471893" y="68897"/>
                </a:lnTo>
                <a:lnTo>
                  <a:pt x="429298" y="89319"/>
                </a:lnTo>
                <a:lnTo>
                  <a:pt x="388162" y="112191"/>
                </a:lnTo>
                <a:lnTo>
                  <a:pt x="348564" y="137452"/>
                </a:lnTo>
                <a:lnTo>
                  <a:pt x="310578" y="165049"/>
                </a:lnTo>
                <a:lnTo>
                  <a:pt x="274320" y="194906"/>
                </a:lnTo>
                <a:lnTo>
                  <a:pt x="239852" y="226961"/>
                </a:lnTo>
                <a:lnTo>
                  <a:pt x="207276" y="261162"/>
                </a:lnTo>
                <a:lnTo>
                  <a:pt x="176669" y="297434"/>
                </a:lnTo>
                <a:lnTo>
                  <a:pt x="148120" y="335711"/>
                </a:lnTo>
                <a:lnTo>
                  <a:pt x="121716" y="375945"/>
                </a:lnTo>
                <a:lnTo>
                  <a:pt x="97548" y="418071"/>
                </a:lnTo>
                <a:lnTo>
                  <a:pt x="75704" y="462013"/>
                </a:lnTo>
                <a:lnTo>
                  <a:pt x="56261" y="507707"/>
                </a:lnTo>
                <a:lnTo>
                  <a:pt x="39319" y="555104"/>
                </a:lnTo>
                <a:lnTo>
                  <a:pt x="24701" y="604812"/>
                </a:lnTo>
                <a:lnTo>
                  <a:pt x="13627" y="653389"/>
                </a:lnTo>
                <a:lnTo>
                  <a:pt x="5943" y="701941"/>
                </a:lnTo>
                <a:lnTo>
                  <a:pt x="1447" y="751573"/>
                </a:lnTo>
                <a:lnTo>
                  <a:pt x="0" y="803363"/>
                </a:lnTo>
                <a:lnTo>
                  <a:pt x="1346" y="852805"/>
                </a:lnTo>
                <a:lnTo>
                  <a:pt x="5397" y="901306"/>
                </a:lnTo>
                <a:lnTo>
                  <a:pt x="12103" y="948778"/>
                </a:lnTo>
                <a:lnTo>
                  <a:pt x="21450" y="995210"/>
                </a:lnTo>
                <a:lnTo>
                  <a:pt x="33426" y="1040549"/>
                </a:lnTo>
                <a:lnTo>
                  <a:pt x="47993" y="1084732"/>
                </a:lnTo>
                <a:lnTo>
                  <a:pt x="65125" y="1127721"/>
                </a:lnTo>
                <a:lnTo>
                  <a:pt x="84810" y="1169479"/>
                </a:lnTo>
                <a:lnTo>
                  <a:pt x="107022" y="1209941"/>
                </a:lnTo>
                <a:lnTo>
                  <a:pt x="131737" y="1249083"/>
                </a:lnTo>
                <a:lnTo>
                  <a:pt x="158915" y="1286840"/>
                </a:lnTo>
                <a:lnTo>
                  <a:pt x="188556" y="1323162"/>
                </a:lnTo>
                <a:lnTo>
                  <a:pt x="220624" y="1358023"/>
                </a:lnTo>
                <a:lnTo>
                  <a:pt x="255092" y="1391361"/>
                </a:lnTo>
                <a:lnTo>
                  <a:pt x="291947" y="1423136"/>
                </a:lnTo>
                <a:lnTo>
                  <a:pt x="331152" y="1453299"/>
                </a:lnTo>
                <a:lnTo>
                  <a:pt x="803351" y="803363"/>
                </a:lnTo>
                <a:lnTo>
                  <a:pt x="803351" y="0"/>
                </a:lnTo>
                <a:close/>
              </a:path>
            </a:pathLst>
          </a:custGeom>
          <a:solidFill>
            <a:srgbClr val="76256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7202256" y="17734855"/>
            <a:ext cx="1122680" cy="803910"/>
          </a:xfrm>
          <a:custGeom>
            <a:avLst/>
            <a:gdLst/>
            <a:ahLst/>
            <a:cxnLst/>
            <a:rect l="l" t="t" r="r" b="b"/>
            <a:pathLst>
              <a:path w="1122679" h="803909">
                <a:moveTo>
                  <a:pt x="472198" y="0"/>
                </a:moveTo>
                <a:lnTo>
                  <a:pt x="0" y="649931"/>
                </a:lnTo>
                <a:lnTo>
                  <a:pt x="40453" y="677510"/>
                </a:lnTo>
                <a:lnTo>
                  <a:pt x="81969" y="702306"/>
                </a:lnTo>
                <a:lnTo>
                  <a:pt x="124432" y="724338"/>
                </a:lnTo>
                <a:lnTo>
                  <a:pt x="167723" y="743624"/>
                </a:lnTo>
                <a:lnTo>
                  <a:pt x="211725" y="760184"/>
                </a:lnTo>
                <a:lnTo>
                  <a:pt x="256321" y="774035"/>
                </a:lnTo>
                <a:lnTo>
                  <a:pt x="301393" y="785196"/>
                </a:lnTo>
                <a:lnTo>
                  <a:pt x="346824" y="793687"/>
                </a:lnTo>
                <a:lnTo>
                  <a:pt x="392497" y="799524"/>
                </a:lnTo>
                <a:lnTo>
                  <a:pt x="438295" y="802728"/>
                </a:lnTo>
                <a:lnTo>
                  <a:pt x="484099" y="803316"/>
                </a:lnTo>
                <a:lnTo>
                  <a:pt x="529793" y="801307"/>
                </a:lnTo>
                <a:lnTo>
                  <a:pt x="575259" y="796720"/>
                </a:lnTo>
                <a:lnTo>
                  <a:pt x="620379" y="789574"/>
                </a:lnTo>
                <a:lnTo>
                  <a:pt x="665038" y="779886"/>
                </a:lnTo>
                <a:lnTo>
                  <a:pt x="709116" y="767676"/>
                </a:lnTo>
                <a:lnTo>
                  <a:pt x="752497" y="752962"/>
                </a:lnTo>
                <a:lnTo>
                  <a:pt x="795063" y="735763"/>
                </a:lnTo>
                <a:lnTo>
                  <a:pt x="836697" y="716097"/>
                </a:lnTo>
                <a:lnTo>
                  <a:pt x="877282" y="693982"/>
                </a:lnTo>
                <a:lnTo>
                  <a:pt x="916699" y="669439"/>
                </a:lnTo>
                <a:lnTo>
                  <a:pt x="954833" y="642484"/>
                </a:lnTo>
                <a:lnTo>
                  <a:pt x="991565" y="613137"/>
                </a:lnTo>
                <a:lnTo>
                  <a:pt x="1026778" y="581417"/>
                </a:lnTo>
                <a:lnTo>
                  <a:pt x="1060355" y="547341"/>
                </a:lnTo>
                <a:lnTo>
                  <a:pt x="1092177" y="510928"/>
                </a:lnTo>
                <a:lnTo>
                  <a:pt x="1122129" y="472198"/>
                </a:lnTo>
                <a:lnTo>
                  <a:pt x="472198" y="0"/>
                </a:lnTo>
                <a:close/>
              </a:path>
            </a:pathLst>
          </a:custGeom>
          <a:solidFill>
            <a:srgbClr val="FFC7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7674454" y="16931498"/>
            <a:ext cx="803910" cy="1275715"/>
          </a:xfrm>
          <a:custGeom>
            <a:avLst/>
            <a:gdLst/>
            <a:ahLst/>
            <a:cxnLst/>
            <a:rect l="l" t="t" r="r" b="b"/>
            <a:pathLst>
              <a:path w="803909" h="1275715">
                <a:moveTo>
                  <a:pt x="0" y="0"/>
                </a:moveTo>
                <a:lnTo>
                  <a:pt x="0" y="803357"/>
                </a:lnTo>
                <a:lnTo>
                  <a:pt x="649931" y="1275555"/>
                </a:lnTo>
                <a:lnTo>
                  <a:pt x="679575" y="1232236"/>
                </a:lnTo>
                <a:lnTo>
                  <a:pt x="705944" y="1188351"/>
                </a:lnTo>
                <a:lnTo>
                  <a:pt x="729073" y="1143785"/>
                </a:lnTo>
                <a:lnTo>
                  <a:pt x="749000" y="1098428"/>
                </a:lnTo>
                <a:lnTo>
                  <a:pt x="765761" y="1052166"/>
                </a:lnTo>
                <a:lnTo>
                  <a:pt x="779393" y="1004888"/>
                </a:lnTo>
                <a:lnTo>
                  <a:pt x="789932" y="956480"/>
                </a:lnTo>
                <a:lnTo>
                  <a:pt x="797415" y="906831"/>
                </a:lnTo>
                <a:lnTo>
                  <a:pt x="801877" y="855827"/>
                </a:lnTo>
                <a:lnTo>
                  <a:pt x="803357" y="803357"/>
                </a:lnTo>
                <a:lnTo>
                  <a:pt x="801891" y="754419"/>
                </a:lnTo>
                <a:lnTo>
                  <a:pt x="797548" y="706256"/>
                </a:lnTo>
                <a:lnTo>
                  <a:pt x="790414" y="658953"/>
                </a:lnTo>
                <a:lnTo>
                  <a:pt x="780571" y="612594"/>
                </a:lnTo>
                <a:lnTo>
                  <a:pt x="768104" y="567261"/>
                </a:lnTo>
                <a:lnTo>
                  <a:pt x="753096" y="523041"/>
                </a:lnTo>
                <a:lnTo>
                  <a:pt x="735633" y="480016"/>
                </a:lnTo>
                <a:lnTo>
                  <a:pt x="715798" y="438270"/>
                </a:lnTo>
                <a:lnTo>
                  <a:pt x="693674" y="397889"/>
                </a:lnTo>
                <a:lnTo>
                  <a:pt x="669347" y="358954"/>
                </a:lnTo>
                <a:lnTo>
                  <a:pt x="642899" y="321552"/>
                </a:lnTo>
                <a:lnTo>
                  <a:pt x="614416" y="285765"/>
                </a:lnTo>
                <a:lnTo>
                  <a:pt x="583981" y="251678"/>
                </a:lnTo>
                <a:lnTo>
                  <a:pt x="551678" y="219375"/>
                </a:lnTo>
                <a:lnTo>
                  <a:pt x="517591" y="188940"/>
                </a:lnTo>
                <a:lnTo>
                  <a:pt x="481804" y="160457"/>
                </a:lnTo>
                <a:lnTo>
                  <a:pt x="444402" y="134010"/>
                </a:lnTo>
                <a:lnTo>
                  <a:pt x="405468" y="109682"/>
                </a:lnTo>
                <a:lnTo>
                  <a:pt x="365086" y="87559"/>
                </a:lnTo>
                <a:lnTo>
                  <a:pt x="323341" y="67723"/>
                </a:lnTo>
                <a:lnTo>
                  <a:pt x="280316" y="50260"/>
                </a:lnTo>
                <a:lnTo>
                  <a:pt x="236095" y="35253"/>
                </a:lnTo>
                <a:lnTo>
                  <a:pt x="190763" y="22786"/>
                </a:lnTo>
                <a:lnTo>
                  <a:pt x="144403" y="12943"/>
                </a:lnTo>
                <a:lnTo>
                  <a:pt x="97100" y="5808"/>
                </a:lnTo>
                <a:lnTo>
                  <a:pt x="48937" y="1466"/>
                </a:lnTo>
                <a:lnTo>
                  <a:pt x="0" y="0"/>
                </a:lnTo>
                <a:close/>
              </a:path>
            </a:pathLst>
          </a:custGeom>
          <a:solidFill>
            <a:srgbClr val="36236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7281215" y="17341642"/>
            <a:ext cx="786765" cy="786765"/>
          </a:xfrm>
          <a:custGeom>
            <a:avLst/>
            <a:gdLst/>
            <a:ahLst/>
            <a:cxnLst/>
            <a:rect l="l" t="t" r="r" b="b"/>
            <a:pathLst>
              <a:path w="786765" h="786765">
                <a:moveTo>
                  <a:pt x="393239" y="0"/>
                </a:moveTo>
                <a:lnTo>
                  <a:pt x="343912" y="3063"/>
                </a:lnTo>
                <a:lnTo>
                  <a:pt x="296413" y="12009"/>
                </a:lnTo>
                <a:lnTo>
                  <a:pt x="251111" y="26469"/>
                </a:lnTo>
                <a:lnTo>
                  <a:pt x="208375" y="46073"/>
                </a:lnTo>
                <a:lnTo>
                  <a:pt x="168572" y="70455"/>
                </a:lnTo>
                <a:lnTo>
                  <a:pt x="132073" y="99244"/>
                </a:lnTo>
                <a:lnTo>
                  <a:pt x="99244" y="132073"/>
                </a:lnTo>
                <a:lnTo>
                  <a:pt x="70455" y="168572"/>
                </a:lnTo>
                <a:lnTo>
                  <a:pt x="46073" y="208375"/>
                </a:lnTo>
                <a:lnTo>
                  <a:pt x="26469" y="251111"/>
                </a:lnTo>
                <a:lnTo>
                  <a:pt x="12009" y="296413"/>
                </a:lnTo>
                <a:lnTo>
                  <a:pt x="3063" y="343912"/>
                </a:lnTo>
                <a:lnTo>
                  <a:pt x="0" y="393239"/>
                </a:lnTo>
                <a:lnTo>
                  <a:pt x="3063" y="442567"/>
                </a:lnTo>
                <a:lnTo>
                  <a:pt x="12009" y="490066"/>
                </a:lnTo>
                <a:lnTo>
                  <a:pt x="26469" y="535368"/>
                </a:lnTo>
                <a:lnTo>
                  <a:pt x="46073" y="578104"/>
                </a:lnTo>
                <a:lnTo>
                  <a:pt x="70455" y="617906"/>
                </a:lnTo>
                <a:lnTo>
                  <a:pt x="99244" y="654406"/>
                </a:lnTo>
                <a:lnTo>
                  <a:pt x="132073" y="687235"/>
                </a:lnTo>
                <a:lnTo>
                  <a:pt x="168572" y="716024"/>
                </a:lnTo>
                <a:lnTo>
                  <a:pt x="208375" y="740405"/>
                </a:lnTo>
                <a:lnTo>
                  <a:pt x="251111" y="760010"/>
                </a:lnTo>
                <a:lnTo>
                  <a:pt x="296413" y="774469"/>
                </a:lnTo>
                <a:lnTo>
                  <a:pt x="343912" y="783415"/>
                </a:lnTo>
                <a:lnTo>
                  <a:pt x="393239" y="786479"/>
                </a:lnTo>
                <a:lnTo>
                  <a:pt x="442567" y="783415"/>
                </a:lnTo>
                <a:lnTo>
                  <a:pt x="490066" y="774469"/>
                </a:lnTo>
                <a:lnTo>
                  <a:pt x="535368" y="760010"/>
                </a:lnTo>
                <a:lnTo>
                  <a:pt x="578104" y="740405"/>
                </a:lnTo>
                <a:lnTo>
                  <a:pt x="617906" y="716024"/>
                </a:lnTo>
                <a:lnTo>
                  <a:pt x="654406" y="687235"/>
                </a:lnTo>
                <a:lnTo>
                  <a:pt x="687235" y="654406"/>
                </a:lnTo>
                <a:lnTo>
                  <a:pt x="716024" y="617906"/>
                </a:lnTo>
                <a:lnTo>
                  <a:pt x="740405" y="578104"/>
                </a:lnTo>
                <a:lnTo>
                  <a:pt x="760010" y="535368"/>
                </a:lnTo>
                <a:lnTo>
                  <a:pt x="774469" y="490066"/>
                </a:lnTo>
                <a:lnTo>
                  <a:pt x="783415" y="442567"/>
                </a:lnTo>
                <a:lnTo>
                  <a:pt x="786479" y="393239"/>
                </a:lnTo>
                <a:lnTo>
                  <a:pt x="783415" y="343912"/>
                </a:lnTo>
                <a:lnTo>
                  <a:pt x="774469" y="296413"/>
                </a:lnTo>
                <a:lnTo>
                  <a:pt x="760010" y="251111"/>
                </a:lnTo>
                <a:lnTo>
                  <a:pt x="740405" y="208375"/>
                </a:lnTo>
                <a:lnTo>
                  <a:pt x="716024" y="168572"/>
                </a:lnTo>
                <a:lnTo>
                  <a:pt x="687235" y="132073"/>
                </a:lnTo>
                <a:lnTo>
                  <a:pt x="654406" y="99244"/>
                </a:lnTo>
                <a:lnTo>
                  <a:pt x="617906" y="70455"/>
                </a:lnTo>
                <a:lnTo>
                  <a:pt x="578104" y="46073"/>
                </a:lnTo>
                <a:lnTo>
                  <a:pt x="535368" y="26469"/>
                </a:lnTo>
                <a:lnTo>
                  <a:pt x="490066" y="12009"/>
                </a:lnTo>
                <a:lnTo>
                  <a:pt x="442567" y="3063"/>
                </a:lnTo>
                <a:lnTo>
                  <a:pt x="39323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23031" y="851729"/>
            <a:ext cx="9747885" cy="10960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25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70242" y="4623943"/>
            <a:ext cx="12064365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0107010" y="15294947"/>
            <a:ext cx="1671320" cy="200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CHART</a:t>
            </a:r>
            <a:r>
              <a:rPr spc="-70" dirty="0"/>
              <a:t> </a:t>
            </a:r>
            <a:r>
              <a:rPr dirty="0"/>
              <a:t>AXIS</a:t>
            </a:r>
            <a:r>
              <a:rPr spc="-15" dirty="0"/>
              <a:t> </a:t>
            </a:r>
            <a:r>
              <a:rPr dirty="0"/>
              <a:t>LABEL</a:t>
            </a:r>
            <a:r>
              <a:rPr spc="-35" dirty="0"/>
              <a:t> </a:t>
            </a:r>
            <a:r>
              <a:rPr spc="-20" dirty="0"/>
              <a:t>HERE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255720" y="14712002"/>
            <a:ext cx="86359" cy="142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" b="0" i="0">
                <a:solidFill>
                  <a:srgbClr val="939598"/>
                </a:solidFill>
                <a:latin typeface="Encode Sans Normal Light"/>
                <a:cs typeface="Encode Sans Normal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50" dirty="0"/>
              <a:t>0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651492" y="18696814"/>
            <a:ext cx="3083115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0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PROJECT</a:t>
            </a:r>
            <a:r>
              <a:rPr sz="7000" spc="-30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7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TITLE</a:t>
            </a:r>
            <a:r>
              <a:rPr sz="7000" spc="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70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7000" dirty="0">
              <a:latin typeface="Calibri"/>
              <a:ea typeface="Calibri"/>
              <a:cs typeface="Calibri"/>
            </a:endParaRPr>
          </a:p>
        </p:txBody>
      </p:sp>
      <p:sp>
        <p:nvSpPr>
          <p:cNvPr id="3" name="object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7670" y="2074127"/>
            <a:ext cx="1764030" cy="124460"/>
          </a:xfrm>
          <a:custGeom>
            <a:avLst/>
            <a:gdLst/>
            <a:ahLst/>
            <a:cxnLst/>
            <a:rect l="l" t="t" r="r" b="b"/>
            <a:pathLst>
              <a:path w="1764030" h="124460">
                <a:moveTo>
                  <a:pt x="1763762" y="0"/>
                </a:moveTo>
                <a:lnTo>
                  <a:pt x="0" y="0"/>
                </a:lnTo>
                <a:lnTo>
                  <a:pt x="0" y="124254"/>
                </a:lnTo>
                <a:lnTo>
                  <a:pt x="1725989" y="124254"/>
                </a:lnTo>
                <a:lnTo>
                  <a:pt x="1763762" y="0"/>
                </a:lnTo>
                <a:close/>
              </a:path>
            </a:pathLst>
          </a:custGeom>
          <a:solidFill>
            <a:srgbClr val="FFC70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842347" y="2557352"/>
            <a:ext cx="7446645" cy="3048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8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First</a:t>
            </a:r>
            <a:r>
              <a:rPr sz="1800" spc="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6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Name</a:t>
            </a:r>
            <a:r>
              <a:rPr sz="1800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Last</a:t>
            </a:r>
            <a:r>
              <a:rPr sz="1800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Name,</a:t>
            </a:r>
            <a:r>
              <a:rPr sz="1800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First</a:t>
            </a:r>
            <a:r>
              <a:rPr sz="1800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6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Name</a:t>
            </a:r>
            <a:r>
              <a:rPr sz="1800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Last</a:t>
            </a:r>
            <a:r>
              <a:rPr sz="1800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Name,</a:t>
            </a:r>
            <a:r>
              <a:rPr sz="1800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First</a:t>
            </a:r>
            <a:r>
              <a:rPr sz="1800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6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Name</a:t>
            </a:r>
            <a:r>
              <a:rPr sz="1800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Last</a:t>
            </a:r>
            <a:r>
              <a:rPr sz="1800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4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Name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7E4A542-73A3-E8A3-A381-BCDA8F3882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-79789" y="18794964"/>
            <a:ext cx="13558078" cy="1391686"/>
          </a:xfrm>
          <a:prstGeom prst="rect">
            <a:avLst/>
          </a:prstGeom>
          <a:gradFill flip="none" rotWithShape="1">
            <a:gsLst>
              <a:gs pos="0">
                <a:srgbClr val="74256C"/>
              </a:gs>
              <a:gs pos="99000">
                <a:srgbClr val="37236A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bject 75"/>
          <p:cNvSpPr txBox="1"/>
          <p:nvPr/>
        </p:nvSpPr>
        <p:spPr>
          <a:xfrm>
            <a:off x="823031" y="3548951"/>
            <a:ext cx="3487420" cy="441351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2560"/>
              </a:spcBef>
            </a:pPr>
            <a:r>
              <a:rPr sz="13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SUBHEAD</a:t>
            </a:r>
            <a:r>
              <a:rPr sz="1350" spc="-6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INTRO</a:t>
            </a:r>
            <a:r>
              <a:rPr sz="1350" spc="-4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350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135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ADIPISCING.</a:t>
            </a:r>
            <a:r>
              <a:rPr sz="135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350" spc="-5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350" spc="-5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350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35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IPSUM </a:t>
            </a:r>
            <a:r>
              <a:rPr sz="135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350" spc="-7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350" spc="-2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350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35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ORCI. </a:t>
            </a:r>
            <a:r>
              <a:rPr sz="13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350" spc="-2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-5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350" spc="-5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CONGUE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12700" marR="10160">
              <a:lnSpc>
                <a:spcPct val="106400"/>
              </a:lnSpc>
              <a:spcBef>
                <a:spcPts val="1030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20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2700" marR="5715">
              <a:lnSpc>
                <a:spcPct val="106400"/>
              </a:lnSpc>
            </a:pP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20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20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200" spc="2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r>
              <a:rPr sz="1200" spc="20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1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1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200" spc="1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Curae;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20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</a:t>
            </a:r>
            <a:r>
              <a:rPr sz="120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20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luctus.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200" spc="9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5" name="object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9848" y="3522871"/>
            <a:ext cx="0" cy="14659610"/>
          </a:xfrm>
          <a:custGeom>
            <a:avLst/>
            <a:gdLst/>
            <a:ahLst/>
            <a:cxnLst/>
            <a:rect l="l" t="t" r="r" b="b"/>
            <a:pathLst>
              <a:path h="14659610">
                <a:moveTo>
                  <a:pt x="0" y="0"/>
                </a:moveTo>
                <a:lnTo>
                  <a:pt x="0" y="14659238"/>
                </a:lnTo>
              </a:path>
            </a:pathLst>
          </a:custGeom>
          <a:ln w="7756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4932950" y="3552345"/>
            <a:ext cx="3536950" cy="3864007"/>
          </a:xfrm>
          <a:prstGeom prst="rect">
            <a:avLst/>
          </a:prstGeom>
          <a:solidFill>
            <a:srgbClr val="36236A"/>
          </a:solidFill>
        </p:spPr>
        <p:txBody>
          <a:bodyPr vert="horz" wrap="square" lIns="0" tIns="200025" rIns="0" bIns="0" rtlCol="0">
            <a:spAutoFit/>
          </a:bodyPr>
          <a:lstStyle/>
          <a:p>
            <a:pPr marL="173990" marR="586740">
              <a:lnSpc>
                <a:spcPts val="1950"/>
              </a:lnSpc>
              <a:spcBef>
                <a:spcPts val="1575"/>
              </a:spcBef>
            </a:pPr>
            <a:r>
              <a:rPr sz="1700" b="1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BOX</a:t>
            </a:r>
            <a:r>
              <a:rPr sz="1700" b="1" spc="-4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HEADER</a:t>
            </a:r>
            <a:r>
              <a:rPr sz="1700" b="1" spc="-1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FOR</a:t>
            </a:r>
            <a:r>
              <a:rPr sz="1700" b="1" spc="-7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spc="-2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YOUR </a:t>
            </a:r>
            <a:r>
              <a:rPr sz="1700" b="1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QUICK</a:t>
            </a:r>
            <a:r>
              <a:rPr sz="1700" b="1" spc="-2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spc="-2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FACTS</a:t>
            </a:r>
            <a:endParaRPr sz="1700" dirty="0">
              <a:latin typeface="Calibri"/>
              <a:ea typeface="Calibri"/>
              <a:cs typeface="Calibri"/>
            </a:endParaRPr>
          </a:p>
          <a:p>
            <a:pPr marL="347980" indent="-139065">
              <a:lnSpc>
                <a:spcPct val="100000"/>
              </a:lnSpc>
              <a:spcBef>
                <a:spcPts val="1010"/>
              </a:spcBef>
              <a:buChar char="•"/>
              <a:tabLst>
                <a:tab pos="347980" algn="l"/>
              </a:tabLst>
            </a:pPr>
            <a:r>
              <a:rPr sz="1350" b="1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2</a:t>
            </a:r>
            <a:r>
              <a:rPr sz="1350" b="1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3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amet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7980" indent="-139065">
              <a:lnSpc>
                <a:spcPct val="100000"/>
              </a:lnSpc>
              <a:spcBef>
                <a:spcPts val="1130"/>
              </a:spcBef>
              <a:buChar char="•"/>
              <a:tabLst>
                <a:tab pos="347980" algn="l"/>
              </a:tabLst>
            </a:pPr>
            <a:r>
              <a:rPr sz="1350" b="1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20</a:t>
            </a:r>
            <a:r>
              <a:rPr sz="1350" b="1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3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amet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8615" marR="695960" indent="-139700">
              <a:lnSpc>
                <a:spcPct val="101800"/>
              </a:lnSpc>
              <a:spcBef>
                <a:spcPts val="1100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56</a:t>
            </a:r>
            <a:r>
              <a:rPr sz="1350" b="1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amet,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350" spc="23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4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elit.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8615" marR="695960" indent="-139700">
              <a:lnSpc>
                <a:spcPct val="101800"/>
              </a:lnSpc>
              <a:spcBef>
                <a:spcPts val="1100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76</a:t>
            </a:r>
            <a:r>
              <a:rPr sz="1350" b="1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amet,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350" spc="23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4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elit.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8615" marR="598170" indent="-139700">
              <a:lnSpc>
                <a:spcPct val="101800"/>
              </a:lnSpc>
              <a:spcBef>
                <a:spcPts val="1095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167</a:t>
            </a:r>
            <a:r>
              <a:rPr sz="1350" b="1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9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9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9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amet,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350" spc="204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04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elit</a:t>
            </a:r>
            <a:r>
              <a:rPr sz="1350" spc="2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4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lorem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8615" marR="695960" indent="-139700">
              <a:lnSpc>
                <a:spcPct val="101800"/>
              </a:lnSpc>
              <a:spcBef>
                <a:spcPts val="1100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76</a:t>
            </a:r>
            <a:r>
              <a:rPr sz="1350" b="1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amet,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350" spc="23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4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 err="1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elit</a:t>
            </a:r>
            <a:r>
              <a:rPr sz="1350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.</a:t>
            </a:r>
            <a:br>
              <a:rPr lang="en-US" sz="1350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</a:br>
            <a:endParaRPr sz="1350" dirty="0">
              <a:latin typeface="Calibri"/>
              <a:ea typeface="Calibri"/>
              <a:cs typeface="Calibri"/>
            </a:endParaRPr>
          </a:p>
        </p:txBody>
      </p:sp>
      <p:sp>
        <p:nvSpPr>
          <p:cNvPr id="6" name="object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745129" y="3522871"/>
            <a:ext cx="0" cy="14659610"/>
          </a:xfrm>
          <a:custGeom>
            <a:avLst/>
            <a:gdLst/>
            <a:ahLst/>
            <a:cxnLst/>
            <a:rect l="l" t="t" r="r" b="b"/>
            <a:pathLst>
              <a:path h="14659610">
                <a:moveTo>
                  <a:pt x="0" y="0"/>
                </a:moveTo>
                <a:lnTo>
                  <a:pt x="0" y="14659238"/>
                </a:lnTo>
              </a:path>
            </a:pathLst>
          </a:custGeom>
          <a:ln w="7756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9018455" y="3548951"/>
            <a:ext cx="3491865" cy="3123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  <a:p>
            <a:pPr marL="12700" marR="144145">
              <a:lnSpc>
                <a:spcPct val="106400"/>
              </a:lnSpc>
              <a:spcBef>
                <a:spcPts val="1255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49225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49225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49225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112" name="object 52">
            <a:extLst>
              <a:ext uri="{FF2B5EF4-FFF2-40B4-BE49-F238E27FC236}">
                <a16:creationId xmlns:a16="http://schemas.microsoft.com/office/drawing/2014/main" id="{E3F6B58C-8934-21DE-A9C6-4D6294E5EF2E}"/>
              </a:ext>
            </a:extLst>
          </p:cNvPr>
          <p:cNvSpPr txBox="1"/>
          <p:nvPr/>
        </p:nvSpPr>
        <p:spPr>
          <a:xfrm>
            <a:off x="410875" y="8867024"/>
            <a:ext cx="184666" cy="1671320"/>
          </a:xfrm>
          <a:prstGeom prst="rect">
            <a:avLst/>
          </a:prstGeom>
        </p:spPr>
        <p:txBody>
          <a:bodyPr vert="vert270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2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200" spc="-7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AXIS</a:t>
            </a:r>
            <a:r>
              <a:rPr sz="12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LABEL</a:t>
            </a:r>
            <a:r>
              <a:rPr sz="1200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113" name="object 53">
            <a:extLst>
              <a:ext uri="{FF2B5EF4-FFF2-40B4-BE49-F238E27FC236}">
                <a16:creationId xmlns:a16="http://schemas.microsoft.com/office/drawing/2014/main" id="{70E30473-F8A9-6D02-224F-343DB6B0AA81}"/>
              </a:ext>
            </a:extLst>
          </p:cNvPr>
          <p:cNvSpPr txBox="1"/>
          <p:nvPr/>
        </p:nvSpPr>
        <p:spPr>
          <a:xfrm>
            <a:off x="1302779" y="8123660"/>
            <a:ext cx="2201545" cy="3048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8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TITLE</a:t>
            </a:r>
            <a:r>
              <a:rPr sz="1800" b="1" spc="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123" name="object 72">
            <a:extLst>
              <a:ext uri="{FF2B5EF4-FFF2-40B4-BE49-F238E27FC236}">
                <a16:creationId xmlns:a16="http://schemas.microsoft.com/office/drawing/2014/main" id="{839AF5BA-FB6E-2338-30F3-D2F90BB8D8EB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1186707" y="11346203"/>
            <a:ext cx="2242644" cy="20133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200" spc="-10" dirty="0">
                <a:latin typeface="Calibri"/>
                <a:ea typeface="Calibri"/>
                <a:cs typeface="Calibri"/>
              </a:rPr>
              <a:t>CHART</a:t>
            </a:r>
            <a:r>
              <a:rPr sz="1200" spc="-70" dirty="0"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latin typeface="Calibri"/>
                <a:ea typeface="Calibri"/>
                <a:cs typeface="Calibri"/>
              </a:rPr>
              <a:t>AXIS</a:t>
            </a:r>
            <a:r>
              <a:rPr sz="1200" spc="-15" dirty="0"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latin typeface="Calibri"/>
                <a:ea typeface="Calibri"/>
                <a:cs typeface="Calibri"/>
              </a:rPr>
              <a:t>LABEL</a:t>
            </a:r>
            <a:r>
              <a:rPr sz="1200" spc="-35" dirty="0"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latin typeface="Calibri"/>
                <a:ea typeface="Calibri"/>
                <a:cs typeface="Calibri"/>
              </a:rPr>
              <a:t>HERE</a:t>
            </a:r>
          </a:p>
        </p:txBody>
      </p:sp>
      <p:sp>
        <p:nvSpPr>
          <p:cNvPr id="44" name="object 4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21639" y="10068664"/>
            <a:ext cx="139700" cy="139700"/>
          </a:xfrm>
          <a:custGeom>
            <a:avLst/>
            <a:gdLst/>
            <a:ahLst/>
            <a:cxnLst/>
            <a:rect l="l" t="t" r="r" b="b"/>
            <a:pathLst>
              <a:path w="139700" h="139700">
                <a:moveTo>
                  <a:pt x="139611" y="0"/>
                </a:moveTo>
                <a:lnTo>
                  <a:pt x="0" y="0"/>
                </a:lnTo>
                <a:lnTo>
                  <a:pt x="0" y="139611"/>
                </a:lnTo>
                <a:lnTo>
                  <a:pt x="139611" y="139611"/>
                </a:lnTo>
                <a:lnTo>
                  <a:pt x="139611" y="0"/>
                </a:lnTo>
                <a:close/>
              </a:path>
            </a:pathLst>
          </a:custGeom>
          <a:solidFill>
            <a:srgbClr val="76256D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45" name="object 4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483246" y="10060595"/>
            <a:ext cx="139700" cy="139700"/>
          </a:xfrm>
          <a:custGeom>
            <a:avLst/>
            <a:gdLst/>
            <a:ahLst/>
            <a:cxnLst/>
            <a:rect l="l" t="t" r="r" b="b"/>
            <a:pathLst>
              <a:path w="139700" h="139700">
                <a:moveTo>
                  <a:pt x="139611" y="0"/>
                </a:moveTo>
                <a:lnTo>
                  <a:pt x="0" y="0"/>
                </a:lnTo>
                <a:lnTo>
                  <a:pt x="0" y="139611"/>
                </a:lnTo>
                <a:lnTo>
                  <a:pt x="139611" y="139611"/>
                </a:lnTo>
                <a:lnTo>
                  <a:pt x="139611" y="0"/>
                </a:lnTo>
                <a:close/>
              </a:path>
            </a:pathLst>
          </a:custGeom>
          <a:solidFill>
            <a:srgbClr val="36236A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9671034" y="10034374"/>
            <a:ext cx="817971" cy="20133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VARIABLE</a:t>
            </a:r>
            <a:r>
              <a:rPr sz="1200" spc="85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50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A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47" name="object 4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591103" y="10073474"/>
            <a:ext cx="139700" cy="139700"/>
          </a:xfrm>
          <a:custGeom>
            <a:avLst/>
            <a:gdLst/>
            <a:ahLst/>
            <a:cxnLst/>
            <a:rect l="l" t="t" r="r" b="b"/>
            <a:pathLst>
              <a:path w="139700" h="139700">
                <a:moveTo>
                  <a:pt x="139611" y="0"/>
                </a:moveTo>
                <a:lnTo>
                  <a:pt x="0" y="0"/>
                </a:lnTo>
                <a:lnTo>
                  <a:pt x="0" y="139611"/>
                </a:lnTo>
                <a:lnTo>
                  <a:pt x="139611" y="139611"/>
                </a:lnTo>
                <a:lnTo>
                  <a:pt x="139611" y="0"/>
                </a:lnTo>
                <a:close/>
              </a:path>
            </a:pathLst>
          </a:custGeom>
          <a:solidFill>
            <a:srgbClr val="FFC70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0765787" y="10043084"/>
            <a:ext cx="820868" cy="20133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VARIABLE</a:t>
            </a:r>
            <a:r>
              <a:rPr sz="1200" spc="105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50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B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1798487" y="10026470"/>
            <a:ext cx="811211" cy="20133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VARIABLE</a:t>
            </a:r>
            <a:r>
              <a:rPr sz="1200" spc="105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50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C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9018456" y="7792417"/>
            <a:ext cx="169277" cy="1671320"/>
          </a:xfrm>
          <a:prstGeom prst="rect">
            <a:avLst/>
          </a:prstGeom>
        </p:spPr>
        <p:txBody>
          <a:bodyPr vert="vert270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1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100" spc="-7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AXIS</a:t>
            </a:r>
            <a:r>
              <a:rPr sz="11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LABEL</a:t>
            </a:r>
            <a:r>
              <a:rPr sz="1100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100" dirty="0">
              <a:latin typeface="Calibri"/>
              <a:ea typeface="Calibri"/>
              <a:cs typeface="Calibri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4899380" y="15773765"/>
            <a:ext cx="167132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200" spc="-7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AXIS</a:t>
            </a:r>
            <a:r>
              <a:rPr sz="12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LABEL</a:t>
            </a:r>
            <a:r>
              <a:rPr sz="1200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200">
              <a:latin typeface="Calibri"/>
              <a:ea typeface="Calibri"/>
              <a:cs typeface="Calibri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4899380" y="18021515"/>
            <a:ext cx="167132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200" spc="-7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AXIS</a:t>
            </a:r>
            <a:r>
              <a:rPr sz="12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LABEL</a:t>
            </a:r>
            <a:r>
              <a:rPr sz="1200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200">
              <a:latin typeface="Calibri"/>
              <a:ea typeface="Calibri"/>
              <a:cs typeface="Calibri"/>
            </a:endParaRPr>
          </a:p>
        </p:txBody>
      </p:sp>
      <p:sp>
        <p:nvSpPr>
          <p:cNvPr id="10" name="object 78" descr="placeholder for image">
            <a:extLst>
              <a:ext uri="{FF2B5EF4-FFF2-40B4-BE49-F238E27FC236}">
                <a16:creationId xmlns:a16="http://schemas.microsoft.com/office/drawing/2014/main" id="{13CA1336-9DD1-4278-39E6-B18F6A9A468F}"/>
              </a:ext>
            </a:extLst>
          </p:cNvPr>
          <p:cNvSpPr/>
          <p:nvPr/>
        </p:nvSpPr>
        <p:spPr>
          <a:xfrm>
            <a:off x="813682" y="8620738"/>
            <a:ext cx="3334640" cy="2586813"/>
          </a:xfrm>
          <a:custGeom>
            <a:avLst/>
            <a:gdLst/>
            <a:ahLst/>
            <a:cxnLst/>
            <a:rect l="l" t="t" r="r" b="b"/>
            <a:pathLst>
              <a:path w="3529329" h="2724150">
                <a:moveTo>
                  <a:pt x="3529091" y="0"/>
                </a:moveTo>
                <a:lnTo>
                  <a:pt x="0" y="0"/>
                </a:lnTo>
                <a:lnTo>
                  <a:pt x="0" y="2724004"/>
                </a:lnTo>
                <a:lnTo>
                  <a:pt x="3529091" y="2724004"/>
                </a:lnTo>
                <a:lnTo>
                  <a:pt x="3529091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4918561" y="8064417"/>
            <a:ext cx="3493770" cy="477592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  <a:p>
            <a:pPr marL="14604" marR="144145">
              <a:lnSpc>
                <a:spcPct val="106400"/>
              </a:lnSpc>
              <a:spcBef>
                <a:spcPts val="1255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6825769" y="15773765"/>
            <a:ext cx="167132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200" spc="-7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AXIS</a:t>
            </a:r>
            <a:r>
              <a:rPr sz="12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LABEL</a:t>
            </a:r>
            <a:r>
              <a:rPr sz="1200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200">
              <a:latin typeface="Calibri"/>
              <a:ea typeface="Calibri"/>
              <a:cs typeface="Calibri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6825769" y="18021515"/>
            <a:ext cx="167132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200" spc="-7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AXIS</a:t>
            </a:r>
            <a:r>
              <a:rPr sz="12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LABEL</a:t>
            </a:r>
            <a:r>
              <a:rPr sz="1200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200">
              <a:latin typeface="Calibri"/>
              <a:ea typeface="Calibri"/>
              <a:cs typeface="Calibri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823031" y="11887776"/>
            <a:ext cx="3491865" cy="293779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  <a:p>
            <a:pPr marL="12700" marR="144145">
              <a:lnSpc>
                <a:spcPct val="106400"/>
              </a:lnSpc>
              <a:spcBef>
                <a:spcPts val="1255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49225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49225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49860" indent="-137160">
              <a:lnSpc>
                <a:spcPct val="100000"/>
              </a:lnSpc>
              <a:spcBef>
                <a:spcPts val="1185"/>
              </a:spcBef>
              <a:buClr>
                <a:srgbClr val="36236A"/>
              </a:buClr>
              <a:buFont typeface="Arial"/>
              <a:buChar char="•"/>
              <a:tabLst>
                <a:tab pos="14986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78" name="object 78" descr="placeholder for image"/>
          <p:cNvSpPr/>
          <p:nvPr/>
        </p:nvSpPr>
        <p:spPr>
          <a:xfrm>
            <a:off x="835731" y="15113730"/>
            <a:ext cx="3529329" cy="2724150"/>
          </a:xfrm>
          <a:custGeom>
            <a:avLst/>
            <a:gdLst/>
            <a:ahLst/>
            <a:cxnLst/>
            <a:rect l="l" t="t" r="r" b="b"/>
            <a:pathLst>
              <a:path w="3529329" h="2724150">
                <a:moveTo>
                  <a:pt x="3529091" y="0"/>
                </a:moveTo>
                <a:lnTo>
                  <a:pt x="0" y="0"/>
                </a:lnTo>
                <a:lnTo>
                  <a:pt x="0" y="2724004"/>
                </a:lnTo>
                <a:lnTo>
                  <a:pt x="3529091" y="2724004"/>
                </a:lnTo>
                <a:lnTo>
                  <a:pt x="3529091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823031" y="17941379"/>
            <a:ext cx="3495040" cy="58541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4700"/>
              </a:lnSpc>
              <a:spcBef>
                <a:spcPts val="90"/>
              </a:spcBef>
            </a:pP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Photo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caption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here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vel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sit.</a:t>
            </a:r>
            <a:endParaRPr sz="1200">
              <a:latin typeface="Calibri"/>
              <a:ea typeface="Calibri"/>
              <a:cs typeface="Calibri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5585825" y="13488405"/>
            <a:ext cx="2201545" cy="3048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8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TITLE</a:t>
            </a:r>
            <a:r>
              <a:rPr sz="1800" b="1" spc="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800">
              <a:latin typeface="Calibri"/>
              <a:ea typeface="Calibri"/>
              <a:cs typeface="Calibri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9812201" y="6926865"/>
            <a:ext cx="2201545" cy="3048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8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TITLE</a:t>
            </a:r>
            <a:r>
              <a:rPr sz="1800" b="1" spc="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85" name="object 85" descr="placeholder for image"/>
          <p:cNvSpPr/>
          <p:nvPr/>
        </p:nvSpPr>
        <p:spPr>
          <a:xfrm>
            <a:off x="9031154" y="10710816"/>
            <a:ext cx="3529329" cy="3830954"/>
          </a:xfrm>
          <a:custGeom>
            <a:avLst/>
            <a:gdLst/>
            <a:ahLst/>
            <a:cxnLst/>
            <a:rect l="l" t="t" r="r" b="b"/>
            <a:pathLst>
              <a:path w="3529329" h="3830955">
                <a:moveTo>
                  <a:pt x="3529091" y="0"/>
                </a:moveTo>
                <a:lnTo>
                  <a:pt x="0" y="0"/>
                </a:lnTo>
                <a:lnTo>
                  <a:pt x="0" y="3830606"/>
                </a:lnTo>
                <a:lnTo>
                  <a:pt x="3529091" y="3830606"/>
                </a:lnTo>
                <a:lnTo>
                  <a:pt x="3529091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9018455" y="14663997"/>
            <a:ext cx="3495040" cy="58541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4700"/>
              </a:lnSpc>
              <a:spcBef>
                <a:spcPts val="90"/>
              </a:spcBef>
            </a:pP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Photo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caption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here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vel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sit.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9018455" y="15434771"/>
            <a:ext cx="3491865" cy="293779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  <a:p>
            <a:pPr marL="12700" marR="144145">
              <a:lnSpc>
                <a:spcPct val="106400"/>
              </a:lnSpc>
              <a:spcBef>
                <a:spcPts val="1255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49225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49225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49860" indent="-137160">
              <a:lnSpc>
                <a:spcPct val="100000"/>
              </a:lnSpc>
              <a:spcBef>
                <a:spcPts val="1185"/>
              </a:spcBef>
              <a:buClr>
                <a:srgbClr val="36236A"/>
              </a:buClr>
              <a:buFont typeface="Arial"/>
              <a:buChar char="•"/>
              <a:tabLst>
                <a:tab pos="14986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92" name="object 9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830914" y="19286080"/>
            <a:ext cx="118745" cy="421005"/>
          </a:xfrm>
          <a:custGeom>
            <a:avLst/>
            <a:gdLst/>
            <a:ahLst/>
            <a:cxnLst/>
            <a:rect l="l" t="t" r="r" b="b"/>
            <a:pathLst>
              <a:path w="118745" h="421005">
                <a:moveTo>
                  <a:pt x="0" y="420603"/>
                </a:moveTo>
                <a:lnTo>
                  <a:pt x="118158" y="0"/>
                </a:lnTo>
              </a:path>
            </a:pathLst>
          </a:custGeom>
          <a:ln w="21011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10056998" y="19375299"/>
            <a:ext cx="2552700" cy="2959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750" b="1" spc="12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DEPARTMENT</a:t>
            </a:r>
            <a:r>
              <a:rPr sz="1750" b="1" spc="27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b="1" spc="12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</a:t>
            </a:r>
            <a:endParaRPr sz="1750" dirty="0">
              <a:latin typeface="Calibri"/>
              <a:ea typeface="Calibri"/>
              <a:cs typeface="Calibri"/>
            </a:endParaRPr>
          </a:p>
        </p:txBody>
      </p:sp>
      <p:pic>
        <p:nvPicPr>
          <p:cNvPr id="95" name="Picture 94" descr="UW logo">
            <a:extLst>
              <a:ext uri="{FF2B5EF4-FFF2-40B4-BE49-F238E27FC236}">
                <a16:creationId xmlns:a16="http://schemas.microsoft.com/office/drawing/2014/main" id="{0716DD1F-5177-E5B0-6717-C81192BDB6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20" y="19013045"/>
            <a:ext cx="7772400" cy="890697"/>
          </a:xfrm>
          <a:prstGeom prst="rect">
            <a:avLst/>
          </a:prstGeom>
        </p:spPr>
      </p:pic>
      <p:sp>
        <p:nvSpPr>
          <p:cNvPr id="11" name="object 78" descr="placeholder for image">
            <a:extLst>
              <a:ext uri="{FF2B5EF4-FFF2-40B4-BE49-F238E27FC236}">
                <a16:creationId xmlns:a16="http://schemas.microsoft.com/office/drawing/2014/main" id="{22E03F21-98B4-5C68-36C6-DBDC234D6CC8}"/>
              </a:ext>
            </a:extLst>
          </p:cNvPr>
          <p:cNvSpPr/>
          <p:nvPr/>
        </p:nvSpPr>
        <p:spPr>
          <a:xfrm>
            <a:off x="9250178" y="7292342"/>
            <a:ext cx="3334640" cy="2586813"/>
          </a:xfrm>
          <a:custGeom>
            <a:avLst/>
            <a:gdLst/>
            <a:ahLst/>
            <a:cxnLst/>
            <a:rect l="l" t="t" r="r" b="b"/>
            <a:pathLst>
              <a:path w="3529329" h="2724150">
                <a:moveTo>
                  <a:pt x="3529091" y="0"/>
                </a:moveTo>
                <a:lnTo>
                  <a:pt x="0" y="0"/>
                </a:lnTo>
                <a:lnTo>
                  <a:pt x="0" y="2724004"/>
                </a:lnTo>
                <a:lnTo>
                  <a:pt x="3529091" y="2724004"/>
                </a:lnTo>
                <a:lnTo>
                  <a:pt x="3529091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2" name="object 68" descr="Placeholder for graphs">
            <a:extLst>
              <a:ext uri="{FF2B5EF4-FFF2-40B4-BE49-F238E27FC236}">
                <a16:creationId xmlns:a16="http://schemas.microsoft.com/office/drawing/2014/main" id="{B0B5A9E4-233C-3B9A-B575-F7450A167E92}"/>
              </a:ext>
            </a:extLst>
          </p:cNvPr>
          <p:cNvSpPr/>
          <p:nvPr/>
        </p:nvSpPr>
        <p:spPr>
          <a:xfrm>
            <a:off x="4931654" y="14091730"/>
            <a:ext cx="1671320" cy="1592514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8" name="object 68" descr="Placeholder for graphs">
            <a:extLst>
              <a:ext uri="{FF2B5EF4-FFF2-40B4-BE49-F238E27FC236}">
                <a16:creationId xmlns:a16="http://schemas.microsoft.com/office/drawing/2014/main" id="{BFD45393-1634-C6A3-CDD3-C4282C0BC532}"/>
              </a:ext>
            </a:extLst>
          </p:cNvPr>
          <p:cNvSpPr/>
          <p:nvPr/>
        </p:nvSpPr>
        <p:spPr>
          <a:xfrm>
            <a:off x="6787785" y="14092635"/>
            <a:ext cx="1671320" cy="1592514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13" name="object 68" descr="Placeholder for graphs">
            <a:extLst>
              <a:ext uri="{FF2B5EF4-FFF2-40B4-BE49-F238E27FC236}">
                <a16:creationId xmlns:a16="http://schemas.microsoft.com/office/drawing/2014/main" id="{993DF1E6-9A92-F185-75D8-6233E8795833}"/>
              </a:ext>
            </a:extLst>
          </p:cNvPr>
          <p:cNvSpPr/>
          <p:nvPr/>
        </p:nvSpPr>
        <p:spPr>
          <a:xfrm>
            <a:off x="4951819" y="16271657"/>
            <a:ext cx="1671320" cy="1592514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14" name="object 68" descr="Placeholder for graphs">
            <a:extLst>
              <a:ext uri="{FF2B5EF4-FFF2-40B4-BE49-F238E27FC236}">
                <a16:creationId xmlns:a16="http://schemas.microsoft.com/office/drawing/2014/main" id="{5C5E050B-5425-912B-F1CB-FDFFBD5057F9}"/>
              </a:ext>
            </a:extLst>
          </p:cNvPr>
          <p:cNvSpPr/>
          <p:nvPr/>
        </p:nvSpPr>
        <p:spPr>
          <a:xfrm>
            <a:off x="6807950" y="16272562"/>
            <a:ext cx="1671320" cy="1592514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68E43A40A2BA40AEABDDB9AFE3E99D" ma:contentTypeVersion="26" ma:contentTypeDescription="Create a new document." ma:contentTypeScope="" ma:versionID="bd4b0fdecbbaffb7bb0b3b0d87751375">
  <xsd:schema xmlns:xsd="http://www.w3.org/2001/XMLSchema" xmlns:xs="http://www.w3.org/2001/XMLSchema" xmlns:p="http://schemas.microsoft.com/office/2006/metadata/properties" xmlns:ns2="f507a989-ea40-4fbb-92cc-4fcdc2b9b760" xmlns:ns3="7d13aed7-39ef-45c7-8eed-5924a7b36947" xmlns:ns4="ab06a5aa-8e31-4bdb-9b13-38c58a92ec8a" targetNamespace="http://schemas.microsoft.com/office/2006/metadata/properties" ma:root="true" ma:fieldsID="5f41e5fa3bdf03de83d51ab13b4de70a" ns2:_="" ns3:_="" ns4:_="">
    <xsd:import namespace="f507a989-ea40-4fbb-92cc-4fcdc2b9b760"/>
    <xsd:import namespace="7d13aed7-39ef-45c7-8eed-5924a7b36947"/>
    <xsd:import namespace="ab06a5aa-8e31-4bdb-9b13-38c58a92ec8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SearchProperties" minOccurs="0"/>
                <xsd:element ref="ns3:MediaServiceObjectDetectorVersions" minOccurs="0"/>
                <xsd:element ref="ns3:Include" minOccurs="0"/>
                <xsd:element ref="ns3:MediaServiceBillingMetadata" minOccurs="0"/>
                <xsd:element ref="ns3:Purpose" minOccurs="0"/>
                <xsd:element ref="ns3:ExampleFil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07a989-ea40-4fbb-92cc-4fcdc2b9b76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3aed7-39ef-45c7-8eed-5924a7b369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Include" ma:index="25" nillable="true" ma:displayName="Include " ma:format="Dropdown" ma:internalName="Include">
      <xsd:simpleType>
        <xsd:restriction base="dms:Choice">
          <xsd:enumeration value="Choice 1"/>
          <xsd:enumeration value="Choice 2"/>
          <xsd:enumeration value="Choice 3"/>
        </xsd:restriction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Purpose" ma:index="27" nillable="true" ma:displayName="Purpose" ma:format="Dropdown" ma:internalName="Purpose">
      <xsd:simpleType>
        <xsd:restriction base="dms:Text">
          <xsd:maxLength value="255"/>
        </xsd:restriction>
      </xsd:simpleType>
    </xsd:element>
    <xsd:element name="ExampleFiles" ma:index="28" nillable="true" ma:displayName="Example Files" ma:format="Dropdown" ma:internalName="ExampleFiles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06a5aa-8e31-4bdb-9b13-38c58a92ec8a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99f1329d-6882-4b31-9625-72589e3b254f}" ma:internalName="TaxCatchAll" ma:showField="CatchAllData" ma:web="f507a989-ea40-4fbb-92cc-4fcdc2b9b76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3aed7-39ef-45c7-8eed-5924a7b36947">
      <Terms xmlns="http://schemas.microsoft.com/office/infopath/2007/PartnerControls"/>
    </lcf76f155ced4ddcb4097134ff3c332f>
    <ExampleFiles xmlns="7d13aed7-39ef-45c7-8eed-5924a7b36947" xsi:nil="true"/>
    <TaxCatchAll xmlns="ab06a5aa-8e31-4bdb-9b13-38c58a92ec8a" xsi:nil="true"/>
    <Include xmlns="7d13aed7-39ef-45c7-8eed-5924a7b36947" xsi:nil="true"/>
    <Purpose xmlns="7d13aed7-39ef-45c7-8eed-5924a7b36947" xsi:nil="true"/>
  </documentManagement>
</p:properties>
</file>

<file path=customXml/itemProps1.xml><?xml version="1.0" encoding="utf-8"?>
<ds:datastoreItem xmlns:ds="http://schemas.openxmlformats.org/officeDocument/2006/customXml" ds:itemID="{15491415-25FF-4CA1-AA22-B620123BDB1D}"/>
</file>

<file path=customXml/itemProps2.xml><?xml version="1.0" encoding="utf-8"?>
<ds:datastoreItem xmlns:ds="http://schemas.openxmlformats.org/officeDocument/2006/customXml" ds:itemID="{C3622C9F-2FCF-45AD-AB1E-CEE4A8988A3C}"/>
</file>

<file path=customXml/itemProps3.xml><?xml version="1.0" encoding="utf-8"?>
<ds:datastoreItem xmlns:ds="http://schemas.openxmlformats.org/officeDocument/2006/customXml" ds:itemID="{D161D0AD-5780-4247-A2B7-BD90DC528AC7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</TotalTime>
  <Words>763</Words>
  <Application>Microsoft Macintosh PowerPoint</Application>
  <PresentationFormat>Custom</PresentationFormat>
  <Paragraphs>52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Encode Sans Normal</vt:lpstr>
      <vt:lpstr>Encode Sans Normal Black</vt:lpstr>
      <vt:lpstr>Encode Sans Normal Light</vt:lpstr>
      <vt:lpstr>Office Theme</vt:lpstr>
      <vt:lpstr>PROJECT TITLE HERE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TITLE HERE</dc:title>
  <cp:lastModifiedBy>Joanna Honc</cp:lastModifiedBy>
  <cp:revision>60</cp:revision>
  <dcterms:created xsi:type="dcterms:W3CDTF">2026-01-30T22:31:28Z</dcterms:created>
  <dcterms:modified xsi:type="dcterms:W3CDTF">2026-03-21T03:01:16Z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2026-01-30T00:00:00Z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2026-01-30T00:00:00Z</vt:filetime>
  </property>
  <property fmtid="{D5CDD505-2E9C-101B-9397-08002B2CF9AE}" pid="5" name="Producer">
    <vt:lpwstr>Adobe PDF Library 18.0</vt:lpwstr>
  </property>
  <property fmtid="{D5CDD505-2E9C-101B-9397-08002B2CF9AE}" pid="6" name="ContentTypeId">
    <vt:lpwstr>0x010100FA68E43A40A2BA40AEABDDB9AFE3E99D</vt:lpwstr>
  </property>
</Properties>
</file>