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7" r:id="rId2"/>
  </p:sldIdLst>
  <p:sldSz cx="13398500" cy="20104100"/>
  <p:notesSz cx="13398500" cy="201041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029"/>
    <p:restoredTop sz="94745"/>
  </p:normalViewPr>
  <p:slideViewPr>
    <p:cSldViewPr>
      <p:cViewPr>
        <p:scale>
          <a:sx n="68" d="100"/>
          <a:sy n="68" d="100"/>
        </p:scale>
        <p:origin x="552" y="-3600"/>
      </p:cViewPr>
      <p:guideLst>
        <p:guide orient="horz" pos="2880"/>
        <p:guide pos="2160"/>
      </p:guideLst>
    </p:cSldViewPr>
  </p:slideViewPr>
  <p:notesTextViewPr>
    <p:cViewPr>
      <p:scale>
        <a:sx n="170" d="100"/>
        <a:sy n="17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10" Type="http://schemas.openxmlformats.org/officeDocument/2006/relationships/customXml" Target="../customXml/item3.xml"/><Relationship Id="rId4" Type="http://schemas.openxmlformats.org/officeDocument/2006/relationships/presProps" Target="presProps.xml"/><Relationship Id="rId9" Type="http://schemas.openxmlformats.org/officeDocument/2006/relationships/customXml" Target="../customXml/item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805488" cy="1008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7589838" y="0"/>
            <a:ext cx="5805487" cy="1008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5DE161-60C2-DD4F-ABBA-CFEDE1358540}" type="datetimeFigureOut">
              <a:rPr lang="en-US" smtClean="0"/>
              <a:t>3/20/26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438650" y="2513013"/>
            <a:ext cx="4521200" cy="6784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339850" y="9675813"/>
            <a:ext cx="10718800" cy="79152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9096038"/>
            <a:ext cx="5805488" cy="1008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7589838" y="19096038"/>
            <a:ext cx="5805487" cy="1008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655530-7FA9-E44A-8E13-E7B0ED5788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7204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005363" y="6232271"/>
            <a:ext cx="11394123" cy="422186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250" b="1" i="0">
                <a:solidFill>
                  <a:schemeClr val="bg1"/>
                </a:solidFill>
                <a:latin typeface="Encode Sans Normal Black"/>
                <a:cs typeface="Encode Sans Normal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010727" y="11258296"/>
            <a:ext cx="9383395" cy="50260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0107010" y="15294947"/>
            <a:ext cx="1671320" cy="200025"/>
          </a:xfrm>
          <a:prstGeom prst="rect">
            <a:avLst/>
          </a:prstGeom>
        </p:spPr>
        <p:txBody>
          <a:bodyPr lIns="0" tIns="0" rIns="0" bIns="0"/>
          <a:lstStyle>
            <a:lvl1pPr>
              <a:defRPr sz="1100" b="0" i="0">
                <a:solidFill>
                  <a:srgbClr val="36236A"/>
                </a:solidFill>
                <a:latin typeface="Encode Sans Normal"/>
                <a:cs typeface="Encode Sans Normal"/>
              </a:defRPr>
            </a:lvl1pPr>
          </a:lstStyle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pc="-10" dirty="0"/>
              <a:t>CHART</a:t>
            </a:r>
            <a:r>
              <a:rPr spc="-70" dirty="0"/>
              <a:t> </a:t>
            </a:r>
            <a:r>
              <a:rPr dirty="0"/>
              <a:t>AXIS</a:t>
            </a:r>
            <a:r>
              <a:rPr spc="-15" dirty="0"/>
              <a:t> </a:t>
            </a:r>
            <a:r>
              <a:rPr dirty="0"/>
              <a:t>LABEL</a:t>
            </a:r>
            <a:r>
              <a:rPr spc="-35" dirty="0"/>
              <a:t> </a:t>
            </a:r>
            <a:r>
              <a:rPr spc="-20" dirty="0"/>
              <a:t>HERE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rgbClr val="939598"/>
                </a:solidFill>
                <a:latin typeface="Encode Sans Normal Light"/>
                <a:cs typeface="Encode Sans Normal Light"/>
              </a:defRPr>
            </a:lvl1pPr>
          </a:lstStyle>
          <a:p>
            <a:pPr marL="12700">
              <a:lnSpc>
                <a:spcPct val="100000"/>
              </a:lnSpc>
              <a:spcBef>
                <a:spcPts val="155"/>
              </a:spcBef>
            </a:pPr>
            <a:r>
              <a:rPr spc="-50" dirty="0"/>
              <a:t>0</a:t>
            </a: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250" b="1" i="0">
                <a:solidFill>
                  <a:schemeClr val="bg1"/>
                </a:solidFill>
                <a:latin typeface="Encode Sans Normal Black"/>
                <a:cs typeface="Encode Sans Normal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70242" y="4623943"/>
            <a:ext cx="12064365" cy="13268707"/>
          </a:xfrm>
          <a:prstGeom prst="rect">
            <a:avLst/>
          </a:prstGeom>
        </p:spPr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0107010" y="15294947"/>
            <a:ext cx="1671320" cy="200025"/>
          </a:xfrm>
          <a:prstGeom prst="rect">
            <a:avLst/>
          </a:prstGeom>
        </p:spPr>
        <p:txBody>
          <a:bodyPr lIns="0" tIns="0" rIns="0" bIns="0"/>
          <a:lstStyle>
            <a:lvl1pPr>
              <a:defRPr sz="1100" b="0" i="0">
                <a:solidFill>
                  <a:srgbClr val="36236A"/>
                </a:solidFill>
                <a:latin typeface="Encode Sans Normal"/>
                <a:cs typeface="Encode Sans Normal"/>
              </a:defRPr>
            </a:lvl1pPr>
          </a:lstStyle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pc="-10" dirty="0"/>
              <a:t>CHART</a:t>
            </a:r>
            <a:r>
              <a:rPr spc="-70" dirty="0"/>
              <a:t> </a:t>
            </a:r>
            <a:r>
              <a:rPr dirty="0"/>
              <a:t>AXIS</a:t>
            </a:r>
            <a:r>
              <a:rPr spc="-15" dirty="0"/>
              <a:t> </a:t>
            </a:r>
            <a:r>
              <a:rPr dirty="0"/>
              <a:t>LABEL</a:t>
            </a:r>
            <a:r>
              <a:rPr spc="-35" dirty="0"/>
              <a:t> </a:t>
            </a:r>
            <a:r>
              <a:rPr spc="-20" dirty="0"/>
              <a:t>HERE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rgbClr val="939598"/>
                </a:solidFill>
                <a:latin typeface="Encode Sans Normal Light"/>
                <a:cs typeface="Encode Sans Normal Light"/>
              </a:defRPr>
            </a:lvl1pPr>
          </a:lstStyle>
          <a:p>
            <a:pPr marL="12700">
              <a:lnSpc>
                <a:spcPct val="100000"/>
              </a:lnSpc>
              <a:spcBef>
                <a:spcPts val="155"/>
              </a:spcBef>
            </a:pPr>
            <a:r>
              <a:rPr spc="-50" dirty="0"/>
              <a:t>0</a:t>
            </a: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250" b="1" i="0">
                <a:solidFill>
                  <a:schemeClr val="bg1"/>
                </a:solidFill>
                <a:latin typeface="Encode Sans Normal Black"/>
                <a:cs typeface="Encode Sans Normal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70242" y="4623943"/>
            <a:ext cx="5831110" cy="1326870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903497" y="4623943"/>
            <a:ext cx="5831110" cy="1326870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>
          <a:xfrm>
            <a:off x="10107010" y="15294947"/>
            <a:ext cx="1671320" cy="200025"/>
          </a:xfrm>
          <a:prstGeom prst="rect">
            <a:avLst/>
          </a:prstGeom>
        </p:spPr>
        <p:txBody>
          <a:bodyPr lIns="0" tIns="0" rIns="0" bIns="0"/>
          <a:lstStyle>
            <a:lvl1pPr>
              <a:defRPr sz="1100" b="0" i="0">
                <a:solidFill>
                  <a:srgbClr val="36236A"/>
                </a:solidFill>
                <a:latin typeface="Encode Sans Normal"/>
                <a:cs typeface="Encode Sans Normal"/>
              </a:defRPr>
            </a:lvl1pPr>
          </a:lstStyle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pc="-10" dirty="0"/>
              <a:t>CHART</a:t>
            </a:r>
            <a:r>
              <a:rPr spc="-70" dirty="0"/>
              <a:t> </a:t>
            </a:r>
            <a:r>
              <a:rPr dirty="0"/>
              <a:t>AXIS</a:t>
            </a:r>
            <a:r>
              <a:rPr spc="-15" dirty="0"/>
              <a:t> </a:t>
            </a:r>
            <a:r>
              <a:rPr dirty="0"/>
              <a:t>LABEL</a:t>
            </a:r>
            <a:r>
              <a:rPr spc="-35" dirty="0"/>
              <a:t> </a:t>
            </a:r>
            <a:r>
              <a:rPr spc="-20" dirty="0"/>
              <a:t>HERE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rgbClr val="939598"/>
                </a:solidFill>
                <a:latin typeface="Encode Sans Normal Light"/>
                <a:cs typeface="Encode Sans Normal Light"/>
              </a:defRPr>
            </a:lvl1pPr>
          </a:lstStyle>
          <a:p>
            <a:pPr marL="12700">
              <a:lnSpc>
                <a:spcPct val="100000"/>
              </a:lnSpc>
              <a:spcBef>
                <a:spcPts val="155"/>
              </a:spcBef>
            </a:pPr>
            <a:r>
              <a:rPr spc="-50" dirty="0"/>
              <a:t>0</a:t>
            </a: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250" b="1" i="0">
                <a:solidFill>
                  <a:schemeClr val="bg1"/>
                </a:solidFill>
                <a:latin typeface="Encode Sans Normal Black"/>
                <a:cs typeface="Encode Sans Normal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>
          <a:xfrm>
            <a:off x="10107010" y="15294947"/>
            <a:ext cx="1671320" cy="200025"/>
          </a:xfrm>
          <a:prstGeom prst="rect">
            <a:avLst/>
          </a:prstGeom>
        </p:spPr>
        <p:txBody>
          <a:bodyPr lIns="0" tIns="0" rIns="0" bIns="0"/>
          <a:lstStyle>
            <a:lvl1pPr>
              <a:defRPr sz="1100" b="0" i="0">
                <a:solidFill>
                  <a:srgbClr val="36236A"/>
                </a:solidFill>
                <a:latin typeface="Encode Sans Normal"/>
                <a:cs typeface="Encode Sans Normal"/>
              </a:defRPr>
            </a:lvl1pPr>
          </a:lstStyle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pc="-10" dirty="0"/>
              <a:t>CHART</a:t>
            </a:r>
            <a:r>
              <a:rPr spc="-70" dirty="0"/>
              <a:t> </a:t>
            </a:r>
            <a:r>
              <a:rPr dirty="0"/>
              <a:t>AXIS</a:t>
            </a:r>
            <a:r>
              <a:rPr spc="-15" dirty="0"/>
              <a:t> </a:t>
            </a:r>
            <a:r>
              <a:rPr dirty="0"/>
              <a:t>LABEL</a:t>
            </a:r>
            <a:r>
              <a:rPr spc="-35" dirty="0"/>
              <a:t> </a:t>
            </a:r>
            <a:r>
              <a:rPr spc="-20" dirty="0"/>
              <a:t>HERE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rgbClr val="939598"/>
                </a:solidFill>
                <a:latin typeface="Encode Sans Normal Light"/>
                <a:cs typeface="Encode Sans Normal Light"/>
              </a:defRPr>
            </a:lvl1pPr>
          </a:lstStyle>
          <a:p>
            <a:pPr marL="12700">
              <a:lnSpc>
                <a:spcPct val="100000"/>
              </a:lnSpc>
              <a:spcBef>
                <a:spcPts val="155"/>
              </a:spcBef>
            </a:pPr>
            <a:r>
              <a:rPr spc="-50" dirty="0"/>
              <a:t>0</a:t>
            </a: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>
          <a:xfrm>
            <a:off x="10107010" y="15294947"/>
            <a:ext cx="1671320" cy="200025"/>
          </a:xfrm>
          <a:prstGeom prst="rect">
            <a:avLst/>
          </a:prstGeom>
        </p:spPr>
        <p:txBody>
          <a:bodyPr lIns="0" tIns="0" rIns="0" bIns="0"/>
          <a:lstStyle>
            <a:lvl1pPr>
              <a:defRPr sz="1100" b="0" i="0">
                <a:solidFill>
                  <a:srgbClr val="36236A"/>
                </a:solidFill>
                <a:latin typeface="Encode Sans Normal"/>
                <a:cs typeface="Encode Sans Normal"/>
              </a:defRPr>
            </a:lvl1pPr>
          </a:lstStyle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pc="-10" dirty="0"/>
              <a:t>CHART</a:t>
            </a:r>
            <a:r>
              <a:rPr spc="-70" dirty="0"/>
              <a:t> </a:t>
            </a:r>
            <a:r>
              <a:rPr dirty="0"/>
              <a:t>AXIS</a:t>
            </a:r>
            <a:r>
              <a:rPr spc="-15" dirty="0"/>
              <a:t> </a:t>
            </a:r>
            <a:r>
              <a:rPr dirty="0"/>
              <a:t>LABEL</a:t>
            </a:r>
            <a:r>
              <a:rPr spc="-35" dirty="0"/>
              <a:t> </a:t>
            </a:r>
            <a:r>
              <a:rPr spc="-20" dirty="0"/>
              <a:t>HERE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rgbClr val="939598"/>
                </a:solidFill>
                <a:latin typeface="Encode Sans Normal Light"/>
                <a:cs typeface="Encode Sans Normal Light"/>
              </a:defRPr>
            </a:lvl1pPr>
          </a:lstStyle>
          <a:p>
            <a:pPr marL="12700">
              <a:lnSpc>
                <a:spcPct val="100000"/>
              </a:lnSpc>
              <a:spcBef>
                <a:spcPts val="155"/>
              </a:spcBef>
            </a:pPr>
            <a:r>
              <a:rPr spc="-50" dirty="0"/>
              <a:t>0</a:t>
            </a: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bg object 19"/>
          <p:cNvSpPr/>
          <p:nvPr/>
        </p:nvSpPr>
        <p:spPr>
          <a:xfrm>
            <a:off x="5326000" y="17341670"/>
            <a:ext cx="786765" cy="786765"/>
          </a:xfrm>
          <a:custGeom>
            <a:avLst/>
            <a:gdLst/>
            <a:ahLst/>
            <a:cxnLst/>
            <a:rect l="l" t="t" r="r" b="b"/>
            <a:pathLst>
              <a:path w="786764" h="786765">
                <a:moveTo>
                  <a:pt x="393239" y="0"/>
                </a:moveTo>
                <a:lnTo>
                  <a:pt x="343912" y="3063"/>
                </a:lnTo>
                <a:lnTo>
                  <a:pt x="296413" y="12009"/>
                </a:lnTo>
                <a:lnTo>
                  <a:pt x="251111" y="26469"/>
                </a:lnTo>
                <a:lnTo>
                  <a:pt x="208375" y="46073"/>
                </a:lnTo>
                <a:lnTo>
                  <a:pt x="168572" y="70455"/>
                </a:lnTo>
                <a:lnTo>
                  <a:pt x="132073" y="99244"/>
                </a:lnTo>
                <a:lnTo>
                  <a:pt x="99244" y="132073"/>
                </a:lnTo>
                <a:lnTo>
                  <a:pt x="70455" y="168572"/>
                </a:lnTo>
                <a:lnTo>
                  <a:pt x="46073" y="208375"/>
                </a:lnTo>
                <a:lnTo>
                  <a:pt x="26469" y="251111"/>
                </a:lnTo>
                <a:lnTo>
                  <a:pt x="12009" y="296413"/>
                </a:lnTo>
                <a:lnTo>
                  <a:pt x="3063" y="343912"/>
                </a:lnTo>
                <a:lnTo>
                  <a:pt x="0" y="393239"/>
                </a:lnTo>
                <a:lnTo>
                  <a:pt x="3063" y="442567"/>
                </a:lnTo>
                <a:lnTo>
                  <a:pt x="12009" y="490066"/>
                </a:lnTo>
                <a:lnTo>
                  <a:pt x="26469" y="535368"/>
                </a:lnTo>
                <a:lnTo>
                  <a:pt x="46073" y="578104"/>
                </a:lnTo>
                <a:lnTo>
                  <a:pt x="70455" y="617906"/>
                </a:lnTo>
                <a:lnTo>
                  <a:pt x="99244" y="654406"/>
                </a:lnTo>
                <a:lnTo>
                  <a:pt x="132073" y="687235"/>
                </a:lnTo>
                <a:lnTo>
                  <a:pt x="168572" y="716024"/>
                </a:lnTo>
                <a:lnTo>
                  <a:pt x="208375" y="740405"/>
                </a:lnTo>
                <a:lnTo>
                  <a:pt x="251111" y="760010"/>
                </a:lnTo>
                <a:lnTo>
                  <a:pt x="296413" y="774469"/>
                </a:lnTo>
                <a:lnTo>
                  <a:pt x="343912" y="783415"/>
                </a:lnTo>
                <a:lnTo>
                  <a:pt x="393239" y="786479"/>
                </a:lnTo>
                <a:lnTo>
                  <a:pt x="442567" y="783415"/>
                </a:lnTo>
                <a:lnTo>
                  <a:pt x="490066" y="774469"/>
                </a:lnTo>
                <a:lnTo>
                  <a:pt x="535368" y="760010"/>
                </a:lnTo>
                <a:lnTo>
                  <a:pt x="578104" y="740405"/>
                </a:lnTo>
                <a:lnTo>
                  <a:pt x="617906" y="716024"/>
                </a:lnTo>
                <a:lnTo>
                  <a:pt x="654406" y="687235"/>
                </a:lnTo>
                <a:lnTo>
                  <a:pt x="687235" y="654406"/>
                </a:lnTo>
                <a:lnTo>
                  <a:pt x="716024" y="617906"/>
                </a:lnTo>
                <a:lnTo>
                  <a:pt x="740405" y="578104"/>
                </a:lnTo>
                <a:lnTo>
                  <a:pt x="760010" y="535368"/>
                </a:lnTo>
                <a:lnTo>
                  <a:pt x="774469" y="490066"/>
                </a:lnTo>
                <a:lnTo>
                  <a:pt x="783415" y="442567"/>
                </a:lnTo>
                <a:lnTo>
                  <a:pt x="786479" y="393239"/>
                </a:lnTo>
                <a:lnTo>
                  <a:pt x="783415" y="343912"/>
                </a:lnTo>
                <a:lnTo>
                  <a:pt x="774469" y="296413"/>
                </a:lnTo>
                <a:lnTo>
                  <a:pt x="760010" y="251111"/>
                </a:lnTo>
                <a:lnTo>
                  <a:pt x="740405" y="208375"/>
                </a:lnTo>
                <a:lnTo>
                  <a:pt x="716024" y="168572"/>
                </a:lnTo>
                <a:lnTo>
                  <a:pt x="687235" y="132073"/>
                </a:lnTo>
                <a:lnTo>
                  <a:pt x="654406" y="99244"/>
                </a:lnTo>
                <a:lnTo>
                  <a:pt x="617906" y="70455"/>
                </a:lnTo>
                <a:lnTo>
                  <a:pt x="578104" y="46073"/>
                </a:lnTo>
                <a:lnTo>
                  <a:pt x="535368" y="26469"/>
                </a:lnTo>
                <a:lnTo>
                  <a:pt x="490066" y="12009"/>
                </a:lnTo>
                <a:lnTo>
                  <a:pt x="442567" y="3063"/>
                </a:lnTo>
                <a:lnTo>
                  <a:pt x="39323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bg object 23"/>
          <p:cNvSpPr/>
          <p:nvPr/>
        </p:nvSpPr>
        <p:spPr>
          <a:xfrm>
            <a:off x="7281215" y="17341642"/>
            <a:ext cx="786765" cy="786765"/>
          </a:xfrm>
          <a:custGeom>
            <a:avLst/>
            <a:gdLst/>
            <a:ahLst/>
            <a:cxnLst/>
            <a:rect l="l" t="t" r="r" b="b"/>
            <a:pathLst>
              <a:path w="786765" h="786765">
                <a:moveTo>
                  <a:pt x="393239" y="0"/>
                </a:moveTo>
                <a:lnTo>
                  <a:pt x="343912" y="3063"/>
                </a:lnTo>
                <a:lnTo>
                  <a:pt x="296413" y="12009"/>
                </a:lnTo>
                <a:lnTo>
                  <a:pt x="251111" y="26469"/>
                </a:lnTo>
                <a:lnTo>
                  <a:pt x="208375" y="46073"/>
                </a:lnTo>
                <a:lnTo>
                  <a:pt x="168572" y="70455"/>
                </a:lnTo>
                <a:lnTo>
                  <a:pt x="132073" y="99244"/>
                </a:lnTo>
                <a:lnTo>
                  <a:pt x="99244" y="132073"/>
                </a:lnTo>
                <a:lnTo>
                  <a:pt x="70455" y="168572"/>
                </a:lnTo>
                <a:lnTo>
                  <a:pt x="46073" y="208375"/>
                </a:lnTo>
                <a:lnTo>
                  <a:pt x="26469" y="251111"/>
                </a:lnTo>
                <a:lnTo>
                  <a:pt x="12009" y="296413"/>
                </a:lnTo>
                <a:lnTo>
                  <a:pt x="3063" y="343912"/>
                </a:lnTo>
                <a:lnTo>
                  <a:pt x="0" y="393239"/>
                </a:lnTo>
                <a:lnTo>
                  <a:pt x="3063" y="442567"/>
                </a:lnTo>
                <a:lnTo>
                  <a:pt x="12009" y="490066"/>
                </a:lnTo>
                <a:lnTo>
                  <a:pt x="26469" y="535368"/>
                </a:lnTo>
                <a:lnTo>
                  <a:pt x="46073" y="578104"/>
                </a:lnTo>
                <a:lnTo>
                  <a:pt x="70455" y="617906"/>
                </a:lnTo>
                <a:lnTo>
                  <a:pt x="99244" y="654406"/>
                </a:lnTo>
                <a:lnTo>
                  <a:pt x="132073" y="687235"/>
                </a:lnTo>
                <a:lnTo>
                  <a:pt x="168572" y="716024"/>
                </a:lnTo>
                <a:lnTo>
                  <a:pt x="208375" y="740405"/>
                </a:lnTo>
                <a:lnTo>
                  <a:pt x="251111" y="760010"/>
                </a:lnTo>
                <a:lnTo>
                  <a:pt x="296413" y="774469"/>
                </a:lnTo>
                <a:lnTo>
                  <a:pt x="343912" y="783415"/>
                </a:lnTo>
                <a:lnTo>
                  <a:pt x="393239" y="786479"/>
                </a:lnTo>
                <a:lnTo>
                  <a:pt x="442567" y="783415"/>
                </a:lnTo>
                <a:lnTo>
                  <a:pt x="490066" y="774469"/>
                </a:lnTo>
                <a:lnTo>
                  <a:pt x="535368" y="760010"/>
                </a:lnTo>
                <a:lnTo>
                  <a:pt x="578104" y="740405"/>
                </a:lnTo>
                <a:lnTo>
                  <a:pt x="617906" y="716024"/>
                </a:lnTo>
                <a:lnTo>
                  <a:pt x="654406" y="687235"/>
                </a:lnTo>
                <a:lnTo>
                  <a:pt x="687235" y="654406"/>
                </a:lnTo>
                <a:lnTo>
                  <a:pt x="716024" y="617906"/>
                </a:lnTo>
                <a:lnTo>
                  <a:pt x="740405" y="578104"/>
                </a:lnTo>
                <a:lnTo>
                  <a:pt x="760010" y="535368"/>
                </a:lnTo>
                <a:lnTo>
                  <a:pt x="774469" y="490066"/>
                </a:lnTo>
                <a:lnTo>
                  <a:pt x="783415" y="442567"/>
                </a:lnTo>
                <a:lnTo>
                  <a:pt x="786479" y="393239"/>
                </a:lnTo>
                <a:lnTo>
                  <a:pt x="783415" y="343912"/>
                </a:lnTo>
                <a:lnTo>
                  <a:pt x="774469" y="296413"/>
                </a:lnTo>
                <a:lnTo>
                  <a:pt x="760010" y="251111"/>
                </a:lnTo>
                <a:lnTo>
                  <a:pt x="740405" y="208375"/>
                </a:lnTo>
                <a:lnTo>
                  <a:pt x="716024" y="168572"/>
                </a:lnTo>
                <a:lnTo>
                  <a:pt x="687235" y="132073"/>
                </a:lnTo>
                <a:lnTo>
                  <a:pt x="654406" y="99244"/>
                </a:lnTo>
                <a:lnTo>
                  <a:pt x="617906" y="70455"/>
                </a:lnTo>
                <a:lnTo>
                  <a:pt x="578104" y="46073"/>
                </a:lnTo>
                <a:lnTo>
                  <a:pt x="535368" y="26469"/>
                </a:lnTo>
                <a:lnTo>
                  <a:pt x="490066" y="12009"/>
                </a:lnTo>
                <a:lnTo>
                  <a:pt x="442567" y="3063"/>
                </a:lnTo>
                <a:lnTo>
                  <a:pt x="39323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23031" y="851729"/>
            <a:ext cx="9747885" cy="10960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250" b="1" i="0">
                <a:solidFill>
                  <a:schemeClr val="bg1"/>
                </a:solidFill>
                <a:latin typeface="Encode Sans Normal Black"/>
                <a:cs typeface="Encode Sans Normal Black"/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255720" y="14712002"/>
            <a:ext cx="86359" cy="1422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700" b="0" i="0">
                <a:solidFill>
                  <a:srgbClr val="939598"/>
                </a:solidFill>
                <a:latin typeface="Encode Sans Normal Light"/>
                <a:cs typeface="Encode Sans Normal Light"/>
              </a:defRPr>
            </a:lvl1pPr>
          </a:lstStyle>
          <a:p>
            <a:pPr marL="12700">
              <a:lnSpc>
                <a:spcPct val="100000"/>
              </a:lnSpc>
              <a:spcBef>
                <a:spcPts val="155"/>
              </a:spcBef>
            </a:pPr>
            <a:r>
              <a:rPr spc="-50" dirty="0"/>
              <a:t>0</a:t>
            </a: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9651492" y="18696814"/>
            <a:ext cx="3083115" cy="10052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A4D3930-5740-4186-B24A-97A4CD386C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flipH="1">
            <a:off x="-79789" y="-90309"/>
            <a:ext cx="13558078" cy="4458066"/>
          </a:xfrm>
          <a:prstGeom prst="rect">
            <a:avLst/>
          </a:prstGeom>
          <a:gradFill flip="none" rotWithShape="1">
            <a:gsLst>
              <a:gs pos="0">
                <a:srgbClr val="74256C"/>
              </a:gs>
              <a:gs pos="99000">
                <a:srgbClr val="37236A"/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bject 2">
            <a:extLst>
              <a:ext uri="{FF2B5EF4-FFF2-40B4-BE49-F238E27FC236}">
                <a16:creationId xmlns:a16="http://schemas.microsoft.com/office/drawing/2014/main" id="{A2887D14-10FA-4EC0-8CC6-D5F10DF7FA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55045" y="8080320"/>
            <a:ext cx="11710035" cy="0"/>
          </a:xfrm>
          <a:custGeom>
            <a:avLst/>
            <a:gdLst/>
            <a:ahLst/>
            <a:cxnLst/>
            <a:rect l="l" t="t" r="r" b="b"/>
            <a:pathLst>
              <a:path w="11710035">
                <a:moveTo>
                  <a:pt x="11710017" y="0"/>
                </a:moveTo>
                <a:lnTo>
                  <a:pt x="0" y="0"/>
                </a:lnTo>
              </a:path>
            </a:pathLst>
          </a:custGeom>
          <a:ln w="7756">
            <a:solidFill>
              <a:srgbClr val="FFC708"/>
            </a:solidFill>
          </a:ln>
        </p:spPr>
        <p:txBody>
          <a:bodyPr wrap="square" lIns="0" tIns="0" rIns="0" bIns="0" rtlCol="0"/>
          <a:lstStyle/>
          <a:p>
            <a:endParaRPr>
              <a:latin typeface="Calibri"/>
              <a:ea typeface="Calibri"/>
              <a:cs typeface="Calibri"/>
            </a:endParaRPr>
          </a:p>
        </p:txBody>
      </p:sp>
      <p:sp>
        <p:nvSpPr>
          <p:cNvPr id="12" name="object 3">
            <a:extLst>
              <a:ext uri="{FF2B5EF4-FFF2-40B4-BE49-F238E27FC236}">
                <a16:creationId xmlns:a16="http://schemas.microsoft.com/office/drawing/2014/main" id="{1B259CEA-0930-70BD-85BD-1E8943C325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49848" y="8607721"/>
            <a:ext cx="0" cy="10391140"/>
          </a:xfrm>
          <a:custGeom>
            <a:avLst/>
            <a:gdLst/>
            <a:ahLst/>
            <a:cxnLst/>
            <a:rect l="l" t="t" r="r" b="b"/>
            <a:pathLst>
              <a:path h="10391140">
                <a:moveTo>
                  <a:pt x="0" y="0"/>
                </a:moveTo>
                <a:lnTo>
                  <a:pt x="0" y="10390654"/>
                </a:lnTo>
              </a:path>
            </a:pathLst>
          </a:custGeom>
          <a:ln w="7756">
            <a:solidFill>
              <a:srgbClr val="FFC708"/>
            </a:solidFill>
          </a:ln>
        </p:spPr>
        <p:txBody>
          <a:bodyPr wrap="square" lIns="0" tIns="0" rIns="0" bIns="0" rtlCol="0"/>
          <a:lstStyle/>
          <a:p>
            <a:endParaRPr>
              <a:latin typeface="Calibri"/>
              <a:ea typeface="Calibri"/>
              <a:cs typeface="Calibri"/>
            </a:endParaRPr>
          </a:p>
        </p:txBody>
      </p:sp>
      <p:sp>
        <p:nvSpPr>
          <p:cNvPr id="13" name="object 4">
            <a:extLst>
              <a:ext uri="{FF2B5EF4-FFF2-40B4-BE49-F238E27FC236}">
                <a16:creationId xmlns:a16="http://schemas.microsoft.com/office/drawing/2014/main" id="{2BE1BFAE-59A7-7AC9-DF54-87814721C6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745129" y="8607721"/>
            <a:ext cx="0" cy="10391140"/>
          </a:xfrm>
          <a:custGeom>
            <a:avLst/>
            <a:gdLst/>
            <a:ahLst/>
            <a:cxnLst/>
            <a:rect l="l" t="t" r="r" b="b"/>
            <a:pathLst>
              <a:path h="10391140">
                <a:moveTo>
                  <a:pt x="0" y="0"/>
                </a:moveTo>
                <a:lnTo>
                  <a:pt x="0" y="10390654"/>
                </a:lnTo>
              </a:path>
            </a:pathLst>
          </a:custGeom>
          <a:ln w="7756">
            <a:solidFill>
              <a:srgbClr val="FFC708"/>
            </a:solidFill>
          </a:ln>
        </p:spPr>
        <p:txBody>
          <a:bodyPr wrap="square" lIns="0" tIns="0" rIns="0" bIns="0" rtlCol="0"/>
          <a:lstStyle/>
          <a:p>
            <a:endParaRPr>
              <a:latin typeface="Calibri"/>
              <a:ea typeface="Calibri"/>
              <a:cs typeface="Calibri"/>
            </a:endParaRPr>
          </a:p>
        </p:txBody>
      </p:sp>
      <p:sp>
        <p:nvSpPr>
          <p:cNvPr id="36" name="object 21">
            <a:extLst>
              <a:ext uri="{FF2B5EF4-FFF2-40B4-BE49-F238E27FC236}">
                <a16:creationId xmlns:a16="http://schemas.microsoft.com/office/drawing/2014/main" id="{3552F1B5-371A-6A4A-C2ED-3197FB6443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363559" y="15231813"/>
            <a:ext cx="139700" cy="139700"/>
          </a:xfrm>
          <a:custGeom>
            <a:avLst/>
            <a:gdLst/>
            <a:ahLst/>
            <a:cxnLst/>
            <a:rect l="l" t="t" r="r" b="b"/>
            <a:pathLst>
              <a:path w="139700" h="139700">
                <a:moveTo>
                  <a:pt x="139611" y="0"/>
                </a:moveTo>
                <a:lnTo>
                  <a:pt x="0" y="0"/>
                </a:lnTo>
                <a:lnTo>
                  <a:pt x="0" y="139611"/>
                </a:lnTo>
                <a:lnTo>
                  <a:pt x="139611" y="139611"/>
                </a:lnTo>
                <a:lnTo>
                  <a:pt x="139611" y="0"/>
                </a:lnTo>
                <a:close/>
              </a:path>
            </a:pathLst>
          </a:custGeom>
          <a:solidFill>
            <a:srgbClr val="76256D"/>
          </a:solidFill>
        </p:spPr>
        <p:txBody>
          <a:bodyPr wrap="square" lIns="0" tIns="0" rIns="0" bIns="0" rtlCol="0"/>
          <a:lstStyle/>
          <a:p>
            <a:endParaRPr>
              <a:latin typeface="Calibri"/>
              <a:ea typeface="Calibri"/>
              <a:cs typeface="Calibri"/>
            </a:endParaRPr>
          </a:p>
        </p:txBody>
      </p:sp>
      <p:sp>
        <p:nvSpPr>
          <p:cNvPr id="37" name="object 22">
            <a:extLst>
              <a:ext uri="{FF2B5EF4-FFF2-40B4-BE49-F238E27FC236}">
                <a16:creationId xmlns:a16="http://schemas.microsoft.com/office/drawing/2014/main" id="{599D11A2-FFE2-BE2B-D447-EC6F06C253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89050" y="15207793"/>
            <a:ext cx="139700" cy="139700"/>
          </a:xfrm>
          <a:custGeom>
            <a:avLst/>
            <a:gdLst/>
            <a:ahLst/>
            <a:cxnLst/>
            <a:rect l="l" t="t" r="r" b="b"/>
            <a:pathLst>
              <a:path w="139700" h="139700">
                <a:moveTo>
                  <a:pt x="139611" y="0"/>
                </a:moveTo>
                <a:lnTo>
                  <a:pt x="0" y="0"/>
                </a:lnTo>
                <a:lnTo>
                  <a:pt x="0" y="139611"/>
                </a:lnTo>
                <a:lnTo>
                  <a:pt x="139611" y="139611"/>
                </a:lnTo>
                <a:lnTo>
                  <a:pt x="139611" y="0"/>
                </a:lnTo>
                <a:close/>
              </a:path>
            </a:pathLst>
          </a:custGeom>
          <a:solidFill>
            <a:srgbClr val="36236A"/>
          </a:solidFill>
        </p:spPr>
        <p:txBody>
          <a:bodyPr wrap="square" lIns="0" tIns="0" rIns="0" bIns="0" rtlCol="0"/>
          <a:lstStyle/>
          <a:p>
            <a:endParaRPr>
              <a:latin typeface="Calibri"/>
              <a:ea typeface="Calibri"/>
              <a:cs typeface="Calibri"/>
            </a:endParaRPr>
          </a:p>
        </p:txBody>
      </p:sp>
      <p:sp>
        <p:nvSpPr>
          <p:cNvPr id="38" name="object 23">
            <a:extLst>
              <a:ext uri="{FF2B5EF4-FFF2-40B4-BE49-F238E27FC236}">
                <a16:creationId xmlns:a16="http://schemas.microsoft.com/office/drawing/2014/main" id="{EAC9B5B1-C5B7-C8E7-19D5-1C87362660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326394" y="15221655"/>
            <a:ext cx="139700" cy="139700"/>
          </a:xfrm>
          <a:custGeom>
            <a:avLst/>
            <a:gdLst/>
            <a:ahLst/>
            <a:cxnLst/>
            <a:rect l="l" t="t" r="r" b="b"/>
            <a:pathLst>
              <a:path w="139700" h="139700">
                <a:moveTo>
                  <a:pt x="139611" y="0"/>
                </a:moveTo>
                <a:lnTo>
                  <a:pt x="0" y="0"/>
                </a:lnTo>
                <a:lnTo>
                  <a:pt x="0" y="139611"/>
                </a:lnTo>
                <a:lnTo>
                  <a:pt x="139611" y="139611"/>
                </a:lnTo>
                <a:lnTo>
                  <a:pt x="139611" y="0"/>
                </a:lnTo>
                <a:close/>
              </a:path>
            </a:pathLst>
          </a:custGeom>
          <a:solidFill>
            <a:srgbClr val="FFC708"/>
          </a:solidFill>
        </p:spPr>
        <p:txBody>
          <a:bodyPr wrap="square" lIns="0" tIns="0" rIns="0" bIns="0" rtlCol="0"/>
          <a:lstStyle/>
          <a:p>
            <a:endParaRPr>
              <a:latin typeface="Calibri"/>
              <a:ea typeface="Calibri"/>
              <a:cs typeface="Calibri"/>
            </a:endParaRPr>
          </a:p>
        </p:txBody>
      </p:sp>
      <p:sp>
        <p:nvSpPr>
          <p:cNvPr id="39" name="object 24">
            <a:extLst>
              <a:ext uri="{FF2B5EF4-FFF2-40B4-BE49-F238E27FC236}">
                <a16:creationId xmlns:a16="http://schemas.microsoft.com/office/drawing/2014/main" id="{7AC9A5D9-91F3-3A1F-AA0C-A9A4631C69C0}"/>
              </a:ext>
            </a:extLst>
          </p:cNvPr>
          <p:cNvSpPr txBox="1"/>
          <p:nvPr/>
        </p:nvSpPr>
        <p:spPr>
          <a:xfrm>
            <a:off x="621851" y="12895840"/>
            <a:ext cx="184666" cy="1671320"/>
          </a:xfrm>
          <a:prstGeom prst="rect">
            <a:avLst/>
          </a:prstGeom>
        </p:spPr>
        <p:txBody>
          <a:bodyPr vert="vert270" wrap="square" lIns="0" tIns="1651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0"/>
              </a:spcBef>
            </a:pPr>
            <a:r>
              <a:rPr sz="1100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CHART</a:t>
            </a:r>
            <a:r>
              <a:rPr sz="1100" spc="-7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AXIS</a:t>
            </a:r>
            <a:r>
              <a:rPr sz="1100" spc="-1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LABEL</a:t>
            </a:r>
            <a:r>
              <a:rPr sz="1100" spc="-3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-2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HERE</a:t>
            </a:r>
            <a:endParaRPr sz="1100" dirty="0">
              <a:latin typeface="Calibri"/>
              <a:ea typeface="Calibri"/>
              <a:cs typeface="Calibri"/>
            </a:endParaRPr>
          </a:p>
        </p:txBody>
      </p:sp>
      <p:sp>
        <p:nvSpPr>
          <p:cNvPr id="40" name="object 25">
            <a:extLst>
              <a:ext uri="{FF2B5EF4-FFF2-40B4-BE49-F238E27FC236}">
                <a16:creationId xmlns:a16="http://schemas.microsoft.com/office/drawing/2014/main" id="{B7114254-EAA1-7BB2-E6FD-E6DEEAF61726}"/>
              </a:ext>
            </a:extLst>
          </p:cNvPr>
          <p:cNvSpPr txBox="1"/>
          <p:nvPr/>
        </p:nvSpPr>
        <p:spPr>
          <a:xfrm>
            <a:off x="4932950" y="8612722"/>
            <a:ext cx="3536950" cy="3864007"/>
          </a:xfrm>
          <a:prstGeom prst="rect">
            <a:avLst/>
          </a:prstGeom>
          <a:solidFill>
            <a:srgbClr val="E6E8E8"/>
          </a:solidFill>
        </p:spPr>
        <p:txBody>
          <a:bodyPr vert="horz" wrap="square" lIns="0" tIns="200025" rIns="0" bIns="0" rtlCol="0" anchor="t">
            <a:spAutoFit/>
          </a:bodyPr>
          <a:lstStyle/>
          <a:p>
            <a:pPr marL="173990" marR="586740">
              <a:lnSpc>
                <a:spcPts val="1950"/>
              </a:lnSpc>
              <a:spcBef>
                <a:spcPts val="1575"/>
              </a:spcBef>
            </a:pPr>
            <a:r>
              <a:rPr sz="1700" b="1" spc="-10" dirty="0">
                <a:solidFill>
                  <a:srgbClr val="352369"/>
                </a:solidFill>
                <a:latin typeface="Calibri"/>
                <a:ea typeface="Calibri"/>
                <a:cs typeface="Calibri"/>
              </a:rPr>
              <a:t>BOX</a:t>
            </a:r>
            <a:r>
              <a:rPr sz="1700" b="1" spc="-45" dirty="0">
                <a:solidFill>
                  <a:srgbClr val="352369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700" b="1" dirty="0">
                <a:solidFill>
                  <a:srgbClr val="352369"/>
                </a:solidFill>
                <a:latin typeface="Calibri"/>
                <a:ea typeface="Calibri"/>
                <a:cs typeface="Calibri"/>
              </a:rPr>
              <a:t>HEADER</a:t>
            </a:r>
            <a:r>
              <a:rPr sz="1700" b="1" spc="-15" dirty="0">
                <a:solidFill>
                  <a:srgbClr val="352369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700" b="1" dirty="0">
                <a:solidFill>
                  <a:srgbClr val="352369"/>
                </a:solidFill>
                <a:latin typeface="Calibri"/>
                <a:ea typeface="Calibri"/>
                <a:cs typeface="Calibri"/>
              </a:rPr>
              <a:t>FOR</a:t>
            </a:r>
            <a:r>
              <a:rPr sz="1700" b="1" spc="-70" dirty="0">
                <a:solidFill>
                  <a:srgbClr val="352369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700" b="1" spc="-20" dirty="0">
                <a:solidFill>
                  <a:srgbClr val="352369"/>
                </a:solidFill>
                <a:latin typeface="Calibri"/>
                <a:ea typeface="Calibri"/>
                <a:cs typeface="Calibri"/>
              </a:rPr>
              <a:t>YOUR </a:t>
            </a:r>
            <a:r>
              <a:rPr sz="1700" b="1" dirty="0">
                <a:solidFill>
                  <a:srgbClr val="352369"/>
                </a:solidFill>
                <a:latin typeface="Calibri"/>
                <a:ea typeface="Calibri"/>
                <a:cs typeface="Calibri"/>
              </a:rPr>
              <a:t>QUICK</a:t>
            </a:r>
            <a:r>
              <a:rPr sz="1700" b="1" spc="-25" dirty="0">
                <a:solidFill>
                  <a:srgbClr val="352369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700" b="1" spc="-20" dirty="0">
                <a:solidFill>
                  <a:srgbClr val="352369"/>
                </a:solidFill>
                <a:latin typeface="Calibri"/>
                <a:ea typeface="Calibri"/>
                <a:cs typeface="Calibri"/>
              </a:rPr>
              <a:t>FACTS</a:t>
            </a:r>
            <a:endParaRPr sz="1700" dirty="0">
              <a:latin typeface="Calibri"/>
              <a:ea typeface="Calibri"/>
              <a:cs typeface="Calibri"/>
            </a:endParaRPr>
          </a:p>
          <a:p>
            <a:pPr marL="459740" indent="-285750">
              <a:lnSpc>
                <a:spcPct val="100000"/>
              </a:lnSpc>
              <a:spcBef>
                <a:spcPts val="1010"/>
              </a:spcBef>
              <a:buFont typeface="Arial"/>
              <a:buChar char="•"/>
              <a:tabLst>
                <a:tab pos="347980" algn="l"/>
              </a:tabLst>
            </a:pPr>
            <a:r>
              <a:rPr sz="135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2</a:t>
            </a:r>
            <a:r>
              <a:rPr sz="1350" b="1" spc="8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350" spc="8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35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350" spc="8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35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endParaRPr sz="1350" dirty="0">
              <a:latin typeface="Calibri"/>
              <a:ea typeface="Calibri"/>
              <a:cs typeface="Calibri"/>
            </a:endParaRPr>
          </a:p>
          <a:p>
            <a:pPr marL="459740" indent="-285750">
              <a:lnSpc>
                <a:spcPct val="100000"/>
              </a:lnSpc>
              <a:spcBef>
                <a:spcPts val="1130"/>
              </a:spcBef>
              <a:buFont typeface="Arial"/>
              <a:buChar char="•"/>
              <a:tabLst>
                <a:tab pos="347980" algn="l"/>
              </a:tabLst>
            </a:pPr>
            <a:r>
              <a:rPr sz="135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20</a:t>
            </a:r>
            <a:r>
              <a:rPr sz="1350" b="1" spc="8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35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35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35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35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endParaRPr sz="1350" dirty="0">
              <a:latin typeface="Calibri"/>
              <a:ea typeface="Calibri"/>
              <a:cs typeface="Calibri"/>
            </a:endParaRPr>
          </a:p>
          <a:p>
            <a:pPr marL="459740" marR="695960" indent="-285750">
              <a:lnSpc>
                <a:spcPct val="101800"/>
              </a:lnSpc>
              <a:spcBef>
                <a:spcPts val="1100"/>
              </a:spcBef>
              <a:buFont typeface="Arial"/>
              <a:buChar char="•"/>
              <a:tabLst>
                <a:tab pos="348615" algn="l"/>
              </a:tabLst>
            </a:pPr>
            <a:r>
              <a:rPr sz="135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56</a:t>
            </a:r>
            <a:r>
              <a:rPr sz="1350" b="1" spc="8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35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35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35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35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350" spc="23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350" spc="24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endParaRPr sz="1350" dirty="0">
              <a:latin typeface="Calibri"/>
              <a:ea typeface="Calibri"/>
              <a:cs typeface="Calibri"/>
            </a:endParaRPr>
          </a:p>
          <a:p>
            <a:pPr marL="459740" marR="695960" indent="-285750">
              <a:lnSpc>
                <a:spcPct val="101800"/>
              </a:lnSpc>
              <a:spcBef>
                <a:spcPts val="1100"/>
              </a:spcBef>
              <a:buFont typeface="Arial"/>
              <a:buChar char="•"/>
              <a:tabLst>
                <a:tab pos="348615" algn="l"/>
              </a:tabLst>
            </a:pPr>
            <a:r>
              <a:rPr sz="135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76</a:t>
            </a:r>
            <a:r>
              <a:rPr sz="1350" b="1" spc="8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35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35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35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35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350" spc="23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350" spc="24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endParaRPr sz="1350" dirty="0">
              <a:latin typeface="Calibri"/>
              <a:ea typeface="Calibri"/>
              <a:cs typeface="Calibri"/>
            </a:endParaRPr>
          </a:p>
          <a:p>
            <a:pPr marL="459740" marR="598170" indent="-285750">
              <a:lnSpc>
                <a:spcPct val="101800"/>
              </a:lnSpc>
              <a:spcBef>
                <a:spcPts val="1095"/>
              </a:spcBef>
              <a:buFont typeface="Arial"/>
              <a:buChar char="•"/>
              <a:tabLst>
                <a:tab pos="348615" algn="l"/>
              </a:tabLst>
            </a:pPr>
            <a:r>
              <a:rPr sz="135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167</a:t>
            </a:r>
            <a:r>
              <a:rPr sz="1350" b="1" spc="8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35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35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35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35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350" spc="20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350" spc="20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</a:t>
            </a:r>
            <a:r>
              <a:rPr sz="1350" spc="2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endParaRPr sz="1350" dirty="0">
              <a:latin typeface="Calibri"/>
              <a:ea typeface="Calibri"/>
              <a:cs typeface="Calibri"/>
            </a:endParaRPr>
          </a:p>
          <a:p>
            <a:pPr marL="459740" marR="695960" indent="-285750">
              <a:lnSpc>
                <a:spcPct val="101800"/>
              </a:lnSpc>
              <a:spcBef>
                <a:spcPts val="1100"/>
              </a:spcBef>
              <a:buFont typeface="Arial"/>
              <a:buChar char="•"/>
              <a:tabLst>
                <a:tab pos="348615" algn="l"/>
              </a:tabLst>
            </a:pPr>
            <a:r>
              <a:rPr sz="135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76</a:t>
            </a:r>
            <a:r>
              <a:rPr sz="1350" b="1" spc="8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35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35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35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35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350" spc="23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350" spc="24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-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</a:t>
            </a:r>
            <a:r>
              <a:rPr sz="135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.</a:t>
            </a:r>
            <a:br>
              <a:rPr lang="en-US" sz="135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</a:br>
            <a:endParaRPr lang="en-US" sz="1350" spc="-10" dirty="0">
              <a:solidFill>
                <a:srgbClr val="231F2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41" name="object 26" descr="$PPTXTitle">
            <a:extLst>
              <a:ext uri="{FF2B5EF4-FFF2-40B4-BE49-F238E27FC236}">
                <a16:creationId xmlns:a16="http://schemas.microsoft.com/office/drawing/2014/main" id="{E7E2F060-3A7C-EC29-F62C-386D2F12B24B}"/>
              </a:ext>
            </a:extLst>
          </p:cNvPr>
          <p:cNvSpPr txBox="1">
            <a:spLocks/>
          </p:cNvSpPr>
          <p:nvPr/>
        </p:nvSpPr>
        <p:spPr>
          <a:xfrm>
            <a:off x="842347" y="2169121"/>
            <a:ext cx="9747885" cy="10960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>
            <a:lvl1pPr>
              <a:defRPr sz="5250" b="1" i="0">
                <a:solidFill>
                  <a:schemeClr val="bg1"/>
                </a:solidFill>
                <a:latin typeface="Encode Sans Normal Black"/>
                <a:ea typeface="+mj-ea"/>
                <a:cs typeface="Encode Sans Normal Black"/>
              </a:defRPr>
            </a:lvl1pPr>
          </a:lstStyle>
          <a:p>
            <a:pPr marL="12700">
              <a:spcBef>
                <a:spcPts val="120"/>
              </a:spcBef>
            </a:pPr>
            <a:r>
              <a:rPr lang="en-US" sz="7000" spc="-10">
                <a:latin typeface="Calibri"/>
                <a:ea typeface="Calibri"/>
                <a:cs typeface="Calibri"/>
              </a:rPr>
              <a:t>PROJECT</a:t>
            </a:r>
            <a:r>
              <a:rPr lang="en-US" sz="7000" spc="-305">
                <a:latin typeface="Calibri"/>
                <a:ea typeface="Calibri"/>
                <a:cs typeface="Calibri"/>
              </a:rPr>
              <a:t> </a:t>
            </a:r>
            <a:r>
              <a:rPr lang="en-US" sz="7000">
                <a:latin typeface="Calibri"/>
                <a:ea typeface="Calibri"/>
                <a:cs typeface="Calibri"/>
              </a:rPr>
              <a:t>TITLE</a:t>
            </a:r>
            <a:r>
              <a:rPr lang="en-US" sz="7000" spc="5">
                <a:latin typeface="Calibri"/>
                <a:ea typeface="Calibri"/>
                <a:cs typeface="Calibri"/>
              </a:rPr>
              <a:t> </a:t>
            </a:r>
            <a:r>
              <a:rPr lang="en-US" sz="7000" spc="-20">
                <a:latin typeface="Calibri"/>
                <a:ea typeface="Calibri"/>
                <a:cs typeface="Calibri"/>
              </a:rPr>
              <a:t>HERE</a:t>
            </a:r>
            <a:endParaRPr lang="en-US" sz="7000" dirty="0">
              <a:latin typeface="Calibri"/>
              <a:ea typeface="Calibri"/>
              <a:cs typeface="Calibri"/>
            </a:endParaRPr>
          </a:p>
        </p:txBody>
      </p:sp>
      <p:sp>
        <p:nvSpPr>
          <p:cNvPr id="42" name="object 27">
            <a:extLst>
              <a:ext uri="{FF2B5EF4-FFF2-40B4-BE49-F238E27FC236}">
                <a16:creationId xmlns:a16="http://schemas.microsoft.com/office/drawing/2014/main" id="{45877683-3479-51A0-3296-B1D5D1F9796F}"/>
              </a:ext>
            </a:extLst>
          </p:cNvPr>
          <p:cNvSpPr txBox="1"/>
          <p:nvPr/>
        </p:nvSpPr>
        <p:spPr>
          <a:xfrm>
            <a:off x="842347" y="3560252"/>
            <a:ext cx="7446645" cy="30480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80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First</a:t>
            </a:r>
            <a:r>
              <a:rPr sz="1800" spc="75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spc="65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Name</a:t>
            </a:r>
            <a:r>
              <a:rPr sz="1800" spc="8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Last</a:t>
            </a:r>
            <a:r>
              <a:rPr sz="1800" spc="8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Name,</a:t>
            </a:r>
            <a:r>
              <a:rPr sz="1800" spc="8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First</a:t>
            </a:r>
            <a:r>
              <a:rPr sz="1800" spc="8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spc="65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Name</a:t>
            </a:r>
            <a:r>
              <a:rPr sz="1800" spc="8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Last</a:t>
            </a:r>
            <a:r>
              <a:rPr sz="1800" spc="8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Name,</a:t>
            </a:r>
            <a:r>
              <a:rPr sz="1800" spc="8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First</a:t>
            </a:r>
            <a:r>
              <a:rPr sz="1800" spc="8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spc="65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Name</a:t>
            </a:r>
            <a:r>
              <a:rPr sz="1800" spc="8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Last</a:t>
            </a:r>
            <a:r>
              <a:rPr sz="1800" spc="8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spc="45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Name</a:t>
            </a:r>
            <a:endParaRPr sz="1800">
              <a:latin typeface="Calibri"/>
              <a:ea typeface="Calibri"/>
              <a:cs typeface="Calibri"/>
            </a:endParaRPr>
          </a:p>
        </p:txBody>
      </p:sp>
      <p:sp>
        <p:nvSpPr>
          <p:cNvPr id="43" name="object 28">
            <a:extLst>
              <a:ext uri="{FF2B5EF4-FFF2-40B4-BE49-F238E27FC236}">
                <a16:creationId xmlns:a16="http://schemas.microsoft.com/office/drawing/2014/main" id="{4E350D92-260C-B7CA-02FB-83F51ECF74ED}"/>
              </a:ext>
            </a:extLst>
          </p:cNvPr>
          <p:cNvSpPr txBox="1"/>
          <p:nvPr/>
        </p:nvSpPr>
        <p:spPr>
          <a:xfrm>
            <a:off x="824970" y="5045822"/>
            <a:ext cx="5568315" cy="25243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254000">
              <a:lnSpc>
                <a:spcPct val="100800"/>
              </a:lnSpc>
              <a:spcBef>
                <a:spcPts val="95"/>
              </a:spcBef>
            </a:pPr>
            <a:r>
              <a:rPr sz="200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SUBHEAD</a:t>
            </a:r>
            <a:r>
              <a:rPr sz="2000" spc="-4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200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INTRO</a:t>
            </a:r>
            <a:r>
              <a:rPr sz="2000" spc="-2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200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2000" spc="-114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2000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2000" spc="-2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2000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CONSECTETUR </a:t>
            </a:r>
            <a:r>
              <a:rPr sz="200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ADIPISCING.</a:t>
            </a:r>
            <a:r>
              <a:rPr sz="2000" spc="-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200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2000" spc="-5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200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2000" spc="-5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200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2000" spc="-5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200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EU </a:t>
            </a:r>
            <a:r>
              <a:rPr sz="2000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IPSUM </a:t>
            </a:r>
            <a:r>
              <a:rPr sz="200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2000" spc="-8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200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2000" spc="-1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200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2000" spc="-114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200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2000" spc="-1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200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2000" spc="-1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2000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ORCI.</a:t>
            </a:r>
            <a:endParaRPr sz="2000" dirty="0">
              <a:latin typeface="Calibri"/>
              <a:ea typeface="Calibri"/>
              <a:cs typeface="Calibri"/>
            </a:endParaRPr>
          </a:p>
          <a:p>
            <a:pPr marL="12700" marR="5080">
              <a:lnSpc>
                <a:spcPct val="102400"/>
              </a:lnSpc>
              <a:spcBef>
                <a:spcPts val="1010"/>
              </a:spcBef>
            </a:pPr>
            <a:r>
              <a:rPr sz="155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55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550" spc="3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550" spc="3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55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550" spc="3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550" spc="3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550" spc="3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-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</a:t>
            </a:r>
            <a:r>
              <a:rPr lang="en-US" sz="155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. </a:t>
            </a:r>
            <a:r>
              <a:rPr sz="15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55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55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55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55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55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8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55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55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55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55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55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 </a:t>
            </a:r>
            <a:r>
              <a:rPr sz="15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</a:t>
            </a:r>
            <a:r>
              <a:rPr sz="155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vulputate</a:t>
            </a:r>
            <a:r>
              <a:rPr sz="155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9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condimentum</a:t>
            </a:r>
            <a:r>
              <a:rPr sz="155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egestas.</a:t>
            </a:r>
            <a:r>
              <a:rPr sz="155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Vestibulum</a:t>
            </a:r>
            <a:r>
              <a:rPr sz="155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4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ante </a:t>
            </a:r>
            <a:r>
              <a:rPr sz="155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55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primis</a:t>
            </a:r>
            <a:r>
              <a:rPr sz="1550" spc="-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in</a:t>
            </a:r>
            <a:r>
              <a:rPr sz="155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faucibus</a:t>
            </a:r>
            <a:r>
              <a:rPr sz="1550" spc="-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</a:t>
            </a:r>
            <a:r>
              <a:rPr sz="1550" spc="-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luctus</a:t>
            </a:r>
            <a:r>
              <a:rPr sz="155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et</a:t>
            </a:r>
            <a:r>
              <a:rPr sz="1550" spc="-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ultrices</a:t>
            </a:r>
            <a:r>
              <a:rPr sz="1550" spc="-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posuere </a:t>
            </a:r>
            <a:r>
              <a:rPr sz="1550" spc="45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cubilia</a:t>
            </a:r>
            <a:r>
              <a:rPr sz="1550" spc="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Curae</a:t>
            </a:r>
            <a:r>
              <a:rPr sz="15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;</a:t>
            </a:r>
            <a:r>
              <a:rPr sz="1550" spc="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Nulla </a:t>
            </a:r>
            <a:r>
              <a:rPr sz="15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risus</a:t>
            </a:r>
            <a:r>
              <a:rPr sz="1550" spc="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elit,</a:t>
            </a:r>
            <a:r>
              <a:rPr sz="1550" spc="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ullamcorper</a:t>
            </a:r>
            <a:r>
              <a:rPr sz="155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sit</a:t>
            </a:r>
            <a:r>
              <a:rPr sz="1550" spc="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550" spc="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arcu</a:t>
            </a:r>
            <a:r>
              <a:rPr sz="155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-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vel, </a:t>
            </a:r>
            <a:r>
              <a:rPr sz="155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tristique</a:t>
            </a:r>
            <a:r>
              <a:rPr sz="1550" spc="1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suscipit</a:t>
            </a:r>
            <a:r>
              <a:rPr sz="1550" spc="18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55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urna</a:t>
            </a:r>
            <a:r>
              <a:rPr sz="155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.</a:t>
            </a:r>
            <a:r>
              <a:rPr lang="en-US" sz="155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55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lang="en-US" sz="155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55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lang="en-US" sz="1550" spc="3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55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lang="en-US" sz="1550" spc="3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55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lang="en-US" sz="155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550" spc="55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lang="en-US" sz="155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,</a:t>
            </a:r>
            <a:r>
              <a:rPr lang="en-US" sz="1550" spc="3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550" spc="6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lang="en-US" sz="1550" spc="3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550" spc="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lang="en-US" sz="1550" spc="3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550" spc="-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</a:t>
            </a:r>
            <a:r>
              <a:rPr lang="en-US" sz="155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.</a:t>
            </a:r>
            <a:endParaRPr sz="1550" dirty="0">
              <a:latin typeface="Calibri"/>
              <a:ea typeface="Calibri"/>
              <a:cs typeface="Calibri"/>
            </a:endParaRPr>
          </a:p>
        </p:txBody>
      </p:sp>
      <p:sp>
        <p:nvSpPr>
          <p:cNvPr id="44" name="object 29" descr="placeholder for image">
            <a:extLst>
              <a:ext uri="{FF2B5EF4-FFF2-40B4-BE49-F238E27FC236}">
                <a16:creationId xmlns:a16="http://schemas.microsoft.com/office/drawing/2014/main" id="{467775D1-1B21-AB73-5DAD-018C51AD9DD3}"/>
              </a:ext>
            </a:extLst>
          </p:cNvPr>
          <p:cNvSpPr/>
          <p:nvPr/>
        </p:nvSpPr>
        <p:spPr>
          <a:xfrm>
            <a:off x="6980590" y="5050845"/>
            <a:ext cx="5584825" cy="2251710"/>
          </a:xfrm>
          <a:custGeom>
            <a:avLst/>
            <a:gdLst/>
            <a:ahLst/>
            <a:cxnLst/>
            <a:rect l="l" t="t" r="r" b="b"/>
            <a:pathLst>
              <a:path w="5584825" h="2251709">
                <a:moveTo>
                  <a:pt x="5584471" y="0"/>
                </a:moveTo>
                <a:lnTo>
                  <a:pt x="0" y="0"/>
                </a:lnTo>
                <a:lnTo>
                  <a:pt x="0" y="2251628"/>
                </a:lnTo>
                <a:lnTo>
                  <a:pt x="5584471" y="2251628"/>
                </a:lnTo>
                <a:lnTo>
                  <a:pt x="5584471" y="0"/>
                </a:lnTo>
                <a:close/>
              </a:path>
            </a:pathLst>
          </a:custGeom>
          <a:solidFill>
            <a:srgbClr val="E6E7E8"/>
          </a:solidFill>
        </p:spPr>
        <p:txBody>
          <a:bodyPr wrap="square" lIns="0" tIns="0" rIns="0" bIns="0" rtlCol="0"/>
          <a:lstStyle/>
          <a:p>
            <a:endParaRPr>
              <a:latin typeface="Calibri"/>
              <a:ea typeface="Calibri"/>
              <a:cs typeface="Calibri"/>
            </a:endParaRPr>
          </a:p>
        </p:txBody>
      </p:sp>
      <p:sp>
        <p:nvSpPr>
          <p:cNvPr id="45" name="object 30">
            <a:extLst>
              <a:ext uri="{FF2B5EF4-FFF2-40B4-BE49-F238E27FC236}">
                <a16:creationId xmlns:a16="http://schemas.microsoft.com/office/drawing/2014/main" id="{E6588EA2-4F69-2A0C-A737-509CC5982F9F}"/>
              </a:ext>
            </a:extLst>
          </p:cNvPr>
          <p:cNvSpPr txBox="1"/>
          <p:nvPr/>
        </p:nvSpPr>
        <p:spPr>
          <a:xfrm>
            <a:off x="6980079" y="7414570"/>
            <a:ext cx="5273040" cy="386003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20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Photo caption here Lorem ipsum dolor sit amet, consectetur adipiscing elit. Duis</a:t>
            </a:r>
            <a:r>
              <a:rPr sz="1200" spc="3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eu ipsum tincidunt congue </a:t>
            </a:r>
            <a:r>
              <a:rPr sz="1200" spc="-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sit.</a:t>
            </a:r>
            <a:endParaRPr sz="1200" dirty="0">
              <a:latin typeface="Calibri"/>
              <a:ea typeface="Calibri"/>
              <a:cs typeface="Calibri"/>
            </a:endParaRPr>
          </a:p>
        </p:txBody>
      </p:sp>
      <p:sp>
        <p:nvSpPr>
          <p:cNvPr id="46" name="object 32">
            <a:extLst>
              <a:ext uri="{FF2B5EF4-FFF2-40B4-BE49-F238E27FC236}">
                <a16:creationId xmlns:a16="http://schemas.microsoft.com/office/drawing/2014/main" id="{A96B540B-5ED1-A745-1F60-18E48BB69205}"/>
              </a:ext>
            </a:extLst>
          </p:cNvPr>
          <p:cNvSpPr txBox="1"/>
          <p:nvPr/>
        </p:nvSpPr>
        <p:spPr>
          <a:xfrm>
            <a:off x="1421580" y="12119910"/>
            <a:ext cx="2201545" cy="30480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0"/>
              </a:spcBef>
            </a:pPr>
            <a:r>
              <a:rPr sz="180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CHART</a:t>
            </a:r>
            <a:r>
              <a:rPr sz="1800" b="1" spc="-5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TITLE</a:t>
            </a:r>
            <a:r>
              <a:rPr sz="1800" b="1" spc="5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b="1" spc="-2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HERE</a:t>
            </a:r>
            <a:endParaRPr sz="1800" dirty="0">
              <a:latin typeface="Calibri"/>
              <a:ea typeface="Calibri"/>
              <a:cs typeface="Calibri"/>
            </a:endParaRPr>
          </a:p>
        </p:txBody>
      </p:sp>
      <p:sp>
        <p:nvSpPr>
          <p:cNvPr id="47" name="object 33" descr="placeholder for image">
            <a:extLst>
              <a:ext uri="{FF2B5EF4-FFF2-40B4-BE49-F238E27FC236}">
                <a16:creationId xmlns:a16="http://schemas.microsoft.com/office/drawing/2014/main" id="{BDBDF140-111F-F141-7836-52B7EF0F87C1}"/>
              </a:ext>
            </a:extLst>
          </p:cNvPr>
          <p:cNvSpPr/>
          <p:nvPr/>
        </p:nvSpPr>
        <p:spPr>
          <a:xfrm>
            <a:off x="837670" y="15740433"/>
            <a:ext cx="3529329" cy="2724150"/>
          </a:xfrm>
          <a:custGeom>
            <a:avLst/>
            <a:gdLst/>
            <a:ahLst/>
            <a:cxnLst/>
            <a:rect l="l" t="t" r="r" b="b"/>
            <a:pathLst>
              <a:path w="3529329" h="2724150">
                <a:moveTo>
                  <a:pt x="3529091" y="0"/>
                </a:moveTo>
                <a:lnTo>
                  <a:pt x="0" y="0"/>
                </a:lnTo>
                <a:lnTo>
                  <a:pt x="0" y="2724004"/>
                </a:lnTo>
                <a:lnTo>
                  <a:pt x="3529091" y="2724004"/>
                </a:lnTo>
                <a:lnTo>
                  <a:pt x="3529091" y="0"/>
                </a:lnTo>
                <a:close/>
              </a:path>
            </a:pathLst>
          </a:custGeom>
          <a:solidFill>
            <a:srgbClr val="E6E7E8"/>
          </a:solidFill>
        </p:spPr>
        <p:txBody>
          <a:bodyPr wrap="square" lIns="0" tIns="0" rIns="0" bIns="0" rtlCol="0"/>
          <a:lstStyle/>
          <a:p>
            <a:endParaRPr>
              <a:latin typeface="Calibri"/>
              <a:ea typeface="Calibri"/>
              <a:cs typeface="Calibri"/>
            </a:endParaRPr>
          </a:p>
        </p:txBody>
      </p:sp>
      <p:sp>
        <p:nvSpPr>
          <p:cNvPr id="64" name="object 52">
            <a:extLst>
              <a:ext uri="{FF2B5EF4-FFF2-40B4-BE49-F238E27FC236}">
                <a16:creationId xmlns:a16="http://schemas.microsoft.com/office/drawing/2014/main" id="{DAFC55CC-D112-4361-E0EE-FCAAAA28AAED}"/>
              </a:ext>
            </a:extLst>
          </p:cNvPr>
          <p:cNvSpPr txBox="1"/>
          <p:nvPr/>
        </p:nvSpPr>
        <p:spPr>
          <a:xfrm>
            <a:off x="9025225" y="12845450"/>
            <a:ext cx="169277" cy="1671320"/>
          </a:xfrm>
          <a:prstGeom prst="rect">
            <a:avLst/>
          </a:prstGeom>
        </p:spPr>
        <p:txBody>
          <a:bodyPr vert="vert270" wrap="square" lIns="0" tIns="1651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0"/>
              </a:spcBef>
            </a:pPr>
            <a:r>
              <a:rPr sz="1100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CHART</a:t>
            </a:r>
            <a:r>
              <a:rPr sz="1100" spc="-7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AXIS</a:t>
            </a:r>
            <a:r>
              <a:rPr sz="1100" spc="-1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LABEL</a:t>
            </a:r>
            <a:r>
              <a:rPr sz="1100" spc="-3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-2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HERE</a:t>
            </a:r>
            <a:endParaRPr sz="1100" dirty="0">
              <a:latin typeface="Calibri"/>
              <a:ea typeface="Calibri"/>
              <a:cs typeface="Calibri"/>
            </a:endParaRPr>
          </a:p>
        </p:txBody>
      </p:sp>
      <p:sp>
        <p:nvSpPr>
          <p:cNvPr id="65" name="object 53">
            <a:extLst>
              <a:ext uri="{FF2B5EF4-FFF2-40B4-BE49-F238E27FC236}">
                <a16:creationId xmlns:a16="http://schemas.microsoft.com/office/drawing/2014/main" id="{1434322B-329D-A78A-7F9A-21A42B9FB454}"/>
              </a:ext>
            </a:extLst>
          </p:cNvPr>
          <p:cNvSpPr txBox="1"/>
          <p:nvPr/>
        </p:nvSpPr>
        <p:spPr>
          <a:xfrm>
            <a:off x="9777971" y="12115423"/>
            <a:ext cx="2201545" cy="30480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0"/>
              </a:spcBef>
            </a:pPr>
            <a:r>
              <a:rPr sz="180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CHART</a:t>
            </a:r>
            <a:r>
              <a:rPr sz="1800" b="1" spc="-5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TITLE</a:t>
            </a:r>
            <a:r>
              <a:rPr sz="1800" b="1" spc="5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b="1" spc="-2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HERE</a:t>
            </a:r>
            <a:endParaRPr sz="1800" dirty="0">
              <a:latin typeface="Calibri"/>
              <a:ea typeface="Calibri"/>
              <a:cs typeface="Calibri"/>
            </a:endParaRPr>
          </a:p>
        </p:txBody>
      </p:sp>
      <p:sp>
        <p:nvSpPr>
          <p:cNvPr id="69" name="object 62">
            <a:extLst>
              <a:ext uri="{FF2B5EF4-FFF2-40B4-BE49-F238E27FC236}">
                <a16:creationId xmlns:a16="http://schemas.microsoft.com/office/drawing/2014/main" id="{55EFE275-B7AB-BD74-8727-4FAB91F887B9}"/>
              </a:ext>
            </a:extLst>
          </p:cNvPr>
          <p:cNvSpPr txBox="1"/>
          <p:nvPr/>
        </p:nvSpPr>
        <p:spPr>
          <a:xfrm>
            <a:off x="1493034" y="15176279"/>
            <a:ext cx="823972" cy="204543"/>
          </a:xfrm>
          <a:prstGeom prst="rect">
            <a:avLst/>
          </a:prstGeom>
        </p:spPr>
        <p:txBody>
          <a:bodyPr vert="horz" wrap="square" lIns="0" tIns="1968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5"/>
              </a:spcBef>
            </a:pPr>
            <a:r>
              <a:rPr sz="1200" dirty="0">
                <a:solidFill>
                  <a:srgbClr val="939598"/>
                </a:solidFill>
                <a:latin typeface="Calibri"/>
                <a:ea typeface="Calibri"/>
                <a:cs typeface="Calibri"/>
              </a:rPr>
              <a:t>VARIABLE</a:t>
            </a:r>
            <a:r>
              <a:rPr sz="1200" spc="85" dirty="0">
                <a:solidFill>
                  <a:srgbClr val="939598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50" dirty="0">
                <a:solidFill>
                  <a:srgbClr val="939598"/>
                </a:solidFill>
                <a:latin typeface="Calibri"/>
                <a:ea typeface="Calibri"/>
                <a:cs typeface="Calibri"/>
              </a:rPr>
              <a:t>A</a:t>
            </a:r>
            <a:endParaRPr sz="1200" dirty="0">
              <a:latin typeface="Calibri"/>
              <a:ea typeface="Calibri"/>
              <a:cs typeface="Calibri"/>
            </a:endParaRPr>
          </a:p>
        </p:txBody>
      </p:sp>
      <p:sp>
        <p:nvSpPr>
          <p:cNvPr id="70" name="object 63">
            <a:extLst>
              <a:ext uri="{FF2B5EF4-FFF2-40B4-BE49-F238E27FC236}">
                <a16:creationId xmlns:a16="http://schemas.microsoft.com/office/drawing/2014/main" id="{D74191FA-4B45-5EE7-49C0-7792DCC5B944}"/>
              </a:ext>
            </a:extLst>
          </p:cNvPr>
          <p:cNvSpPr txBox="1"/>
          <p:nvPr/>
        </p:nvSpPr>
        <p:spPr>
          <a:xfrm>
            <a:off x="2516234" y="15182384"/>
            <a:ext cx="826890" cy="204543"/>
          </a:xfrm>
          <a:prstGeom prst="rect">
            <a:avLst/>
          </a:prstGeom>
        </p:spPr>
        <p:txBody>
          <a:bodyPr vert="horz" wrap="square" lIns="0" tIns="1968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5"/>
              </a:spcBef>
            </a:pPr>
            <a:r>
              <a:rPr sz="1200" dirty="0">
                <a:solidFill>
                  <a:srgbClr val="939598"/>
                </a:solidFill>
                <a:latin typeface="Calibri"/>
                <a:ea typeface="Calibri"/>
                <a:cs typeface="Calibri"/>
              </a:rPr>
              <a:t>VARIABLE</a:t>
            </a:r>
            <a:r>
              <a:rPr sz="1200" spc="105" dirty="0">
                <a:solidFill>
                  <a:srgbClr val="939598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50" dirty="0">
                <a:solidFill>
                  <a:srgbClr val="939598"/>
                </a:solidFill>
                <a:latin typeface="Calibri"/>
                <a:ea typeface="Calibri"/>
                <a:cs typeface="Calibri"/>
              </a:rPr>
              <a:t>B</a:t>
            </a:r>
            <a:endParaRPr sz="1200" dirty="0">
              <a:latin typeface="Calibri"/>
              <a:ea typeface="Calibri"/>
              <a:cs typeface="Calibri"/>
            </a:endParaRPr>
          </a:p>
        </p:txBody>
      </p:sp>
      <p:sp>
        <p:nvSpPr>
          <p:cNvPr id="71" name="object 64">
            <a:extLst>
              <a:ext uri="{FF2B5EF4-FFF2-40B4-BE49-F238E27FC236}">
                <a16:creationId xmlns:a16="http://schemas.microsoft.com/office/drawing/2014/main" id="{BDDD2DB6-2B42-2AFC-EF02-2EA831585519}"/>
              </a:ext>
            </a:extLst>
          </p:cNvPr>
          <p:cNvSpPr txBox="1"/>
          <p:nvPr/>
        </p:nvSpPr>
        <p:spPr>
          <a:xfrm>
            <a:off x="3531148" y="15182384"/>
            <a:ext cx="817162" cy="204543"/>
          </a:xfrm>
          <a:prstGeom prst="rect">
            <a:avLst/>
          </a:prstGeom>
        </p:spPr>
        <p:txBody>
          <a:bodyPr vert="horz" wrap="square" lIns="0" tIns="1968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5"/>
              </a:spcBef>
            </a:pPr>
            <a:r>
              <a:rPr sz="1200" dirty="0">
                <a:solidFill>
                  <a:srgbClr val="939598"/>
                </a:solidFill>
                <a:latin typeface="Calibri"/>
                <a:ea typeface="Calibri"/>
                <a:cs typeface="Calibri"/>
              </a:rPr>
              <a:t>VARIABLE</a:t>
            </a:r>
            <a:r>
              <a:rPr sz="1200" spc="105" dirty="0">
                <a:solidFill>
                  <a:srgbClr val="939598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50" dirty="0">
                <a:solidFill>
                  <a:srgbClr val="939598"/>
                </a:solidFill>
                <a:latin typeface="Calibri"/>
                <a:ea typeface="Calibri"/>
                <a:cs typeface="Calibri"/>
              </a:rPr>
              <a:t>C</a:t>
            </a:r>
            <a:endParaRPr sz="1200" dirty="0">
              <a:latin typeface="Calibri"/>
              <a:ea typeface="Calibri"/>
              <a:cs typeface="Calibri"/>
            </a:endParaRPr>
          </a:p>
        </p:txBody>
      </p:sp>
      <p:sp>
        <p:nvSpPr>
          <p:cNvPr id="79" name="object 72">
            <a:extLst>
              <a:ext uri="{FF2B5EF4-FFF2-40B4-BE49-F238E27FC236}">
                <a16:creationId xmlns:a16="http://schemas.microsoft.com/office/drawing/2014/main" id="{3A48B379-7A29-2017-8355-CEB631600F12}"/>
              </a:ext>
            </a:extLst>
          </p:cNvPr>
          <p:cNvSpPr txBox="1">
            <a:spLocks noGrp="1"/>
          </p:cNvSpPr>
          <p:nvPr>
            <p:ph type="ftr" sz="quarter" idx="5"/>
          </p:nvPr>
        </p:nvSpPr>
        <p:spPr>
          <a:xfrm>
            <a:off x="10107010" y="15294947"/>
            <a:ext cx="1671320" cy="201337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0"/>
              </a:spcBef>
            </a:pPr>
            <a:r>
              <a:rPr sz="1200" spc="-10" dirty="0">
                <a:latin typeface="Calibri"/>
                <a:ea typeface="Calibri"/>
                <a:cs typeface="Calibri"/>
              </a:rPr>
              <a:t>CHART</a:t>
            </a:r>
            <a:r>
              <a:rPr sz="1200" spc="-70" dirty="0"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latin typeface="Calibri"/>
                <a:ea typeface="Calibri"/>
                <a:cs typeface="Calibri"/>
              </a:rPr>
              <a:t>AXIS</a:t>
            </a:r>
            <a:r>
              <a:rPr sz="1200" spc="-15" dirty="0"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latin typeface="Calibri"/>
                <a:ea typeface="Calibri"/>
                <a:cs typeface="Calibri"/>
              </a:rPr>
              <a:t>LABEL</a:t>
            </a:r>
            <a:r>
              <a:rPr sz="1200" spc="-35" dirty="0">
                <a:latin typeface="Calibri"/>
                <a:ea typeface="Calibri"/>
                <a:cs typeface="Calibri"/>
              </a:rPr>
              <a:t> </a:t>
            </a:r>
            <a:r>
              <a:rPr sz="1200" spc="-20" dirty="0">
                <a:latin typeface="Calibri"/>
                <a:ea typeface="Calibri"/>
                <a:cs typeface="Calibri"/>
              </a:rPr>
              <a:t>HERE</a:t>
            </a:r>
          </a:p>
        </p:txBody>
      </p:sp>
      <p:sp>
        <p:nvSpPr>
          <p:cNvPr id="80" name="object 74">
            <a:extLst>
              <a:ext uri="{FF2B5EF4-FFF2-40B4-BE49-F238E27FC236}">
                <a16:creationId xmlns:a16="http://schemas.microsoft.com/office/drawing/2014/main" id="{AC6D8D8D-4F18-518C-098C-DD9DCFFCC4D7}"/>
              </a:ext>
            </a:extLst>
          </p:cNvPr>
          <p:cNvSpPr txBox="1"/>
          <p:nvPr/>
        </p:nvSpPr>
        <p:spPr>
          <a:xfrm>
            <a:off x="5529206" y="16397048"/>
            <a:ext cx="2201545" cy="300723"/>
          </a:xfrm>
          <a:prstGeom prst="rect">
            <a:avLst/>
          </a:prstGeom>
        </p:spPr>
        <p:txBody>
          <a:bodyPr vert="horz" wrap="square" lIns="0" tIns="2349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85"/>
              </a:spcBef>
            </a:pPr>
            <a:r>
              <a:rPr sz="180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CHART</a:t>
            </a:r>
            <a:r>
              <a:rPr sz="1800" b="1" spc="-5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TITLE</a:t>
            </a:r>
            <a:r>
              <a:rPr sz="1800" b="1" spc="5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b="1" spc="-2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HERE</a:t>
            </a:r>
            <a:endParaRPr sz="1800" dirty="0">
              <a:latin typeface="Calibri"/>
              <a:ea typeface="Calibri"/>
              <a:cs typeface="Calibri"/>
            </a:endParaRPr>
          </a:p>
        </p:txBody>
      </p:sp>
      <p:sp>
        <p:nvSpPr>
          <p:cNvPr id="81" name="object 79">
            <a:extLst>
              <a:ext uri="{FF2B5EF4-FFF2-40B4-BE49-F238E27FC236}">
                <a16:creationId xmlns:a16="http://schemas.microsoft.com/office/drawing/2014/main" id="{33B32B29-1925-C018-C4B6-2926FE2356DE}"/>
              </a:ext>
            </a:extLst>
          </p:cNvPr>
          <p:cNvSpPr txBox="1"/>
          <p:nvPr/>
        </p:nvSpPr>
        <p:spPr>
          <a:xfrm>
            <a:off x="832710" y="18561671"/>
            <a:ext cx="3495040" cy="591829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 marR="5080">
              <a:lnSpc>
                <a:spcPct val="104700"/>
              </a:lnSpc>
              <a:spcBef>
                <a:spcPts val="140"/>
              </a:spcBef>
            </a:pP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Photo</a:t>
            </a:r>
            <a:r>
              <a:rPr sz="120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caption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here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vel</a:t>
            </a:r>
            <a:r>
              <a:rPr sz="1200" spc="3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3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4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3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200" spc="4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3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sit.</a:t>
            </a:r>
            <a:endParaRPr sz="1200" dirty="0">
              <a:latin typeface="Calibri"/>
              <a:ea typeface="Calibri"/>
              <a:cs typeface="Calibri"/>
            </a:endParaRPr>
          </a:p>
        </p:txBody>
      </p:sp>
      <p:sp>
        <p:nvSpPr>
          <p:cNvPr id="82" name="object 80">
            <a:extLst>
              <a:ext uri="{FF2B5EF4-FFF2-40B4-BE49-F238E27FC236}">
                <a16:creationId xmlns:a16="http://schemas.microsoft.com/office/drawing/2014/main" id="{CFB782E4-9932-6FF1-628C-D0D1042D3270}"/>
              </a:ext>
            </a:extLst>
          </p:cNvPr>
          <p:cNvSpPr txBox="1"/>
          <p:nvPr/>
        </p:nvSpPr>
        <p:spPr>
          <a:xfrm>
            <a:off x="4883607" y="18667297"/>
            <a:ext cx="1671320" cy="201337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0"/>
              </a:spcBef>
            </a:pPr>
            <a:r>
              <a:rPr sz="1200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CHART</a:t>
            </a:r>
            <a:r>
              <a:rPr sz="1200" spc="-7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AXIS</a:t>
            </a:r>
            <a:r>
              <a:rPr sz="1200" spc="-1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LABEL</a:t>
            </a:r>
            <a:r>
              <a:rPr sz="1200" spc="-3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HERE</a:t>
            </a:r>
            <a:endParaRPr sz="1200" dirty="0">
              <a:latin typeface="Calibri"/>
              <a:ea typeface="Calibri"/>
              <a:cs typeface="Calibri"/>
            </a:endParaRPr>
          </a:p>
        </p:txBody>
      </p:sp>
      <p:sp>
        <p:nvSpPr>
          <p:cNvPr id="83" name="object 81">
            <a:extLst>
              <a:ext uri="{FF2B5EF4-FFF2-40B4-BE49-F238E27FC236}">
                <a16:creationId xmlns:a16="http://schemas.microsoft.com/office/drawing/2014/main" id="{D7B6605D-1117-3FB8-4019-A122FA45D01F}"/>
              </a:ext>
            </a:extLst>
          </p:cNvPr>
          <p:cNvSpPr txBox="1"/>
          <p:nvPr/>
        </p:nvSpPr>
        <p:spPr>
          <a:xfrm>
            <a:off x="6838822" y="18667297"/>
            <a:ext cx="1671320" cy="201337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0"/>
              </a:spcBef>
            </a:pPr>
            <a:r>
              <a:rPr sz="1200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CHART</a:t>
            </a:r>
            <a:r>
              <a:rPr sz="1200" spc="-7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AXIS</a:t>
            </a:r>
            <a:r>
              <a:rPr sz="1200" spc="-1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LABEL</a:t>
            </a:r>
            <a:r>
              <a:rPr sz="1200" spc="-3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HERE</a:t>
            </a:r>
            <a:endParaRPr sz="1200" dirty="0">
              <a:latin typeface="Calibri"/>
              <a:ea typeface="Calibri"/>
              <a:cs typeface="Calibri"/>
            </a:endParaRPr>
          </a:p>
        </p:txBody>
      </p:sp>
      <p:sp>
        <p:nvSpPr>
          <p:cNvPr id="84" name="object 81">
            <a:extLst>
              <a:ext uri="{FF2B5EF4-FFF2-40B4-BE49-F238E27FC236}">
                <a16:creationId xmlns:a16="http://schemas.microsoft.com/office/drawing/2014/main" id="{DF0B0C79-BDD9-E46A-0FCB-A1DE89127B31}"/>
              </a:ext>
            </a:extLst>
          </p:cNvPr>
          <p:cNvSpPr txBox="1"/>
          <p:nvPr/>
        </p:nvSpPr>
        <p:spPr>
          <a:xfrm>
            <a:off x="911929" y="8607721"/>
            <a:ext cx="3493770" cy="3319242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450" b="1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SECTION</a:t>
            </a:r>
            <a:r>
              <a:rPr sz="2450" b="1" spc="-7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2450" b="1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HEADER</a:t>
            </a:r>
            <a:endParaRPr sz="2450" dirty="0">
              <a:latin typeface="Calibri"/>
              <a:ea typeface="Calibri"/>
              <a:cs typeface="Calibri"/>
            </a:endParaRPr>
          </a:p>
          <a:p>
            <a:pPr marL="14604" marR="144145">
              <a:lnSpc>
                <a:spcPct val="106400"/>
              </a:lnSpc>
              <a:spcBef>
                <a:spcPts val="1255"/>
              </a:spcBef>
            </a:pP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</a:t>
            </a:r>
            <a:endParaRPr sz="1200" dirty="0">
              <a:latin typeface="Calibri"/>
              <a:ea typeface="Calibri"/>
              <a:cs typeface="Calibri"/>
            </a:endParaRPr>
          </a:p>
          <a:p>
            <a:pPr marL="151130" marR="5080" indent="-137160">
              <a:lnSpc>
                <a:spcPct val="106400"/>
              </a:lnSpc>
              <a:spcBef>
                <a:spcPts val="1100"/>
              </a:spcBef>
              <a:buClr>
                <a:srgbClr val="36236A"/>
              </a:buClr>
              <a:buFont typeface="Arial"/>
              <a:buChar char="•"/>
              <a:tabLst>
                <a:tab pos="153670" algn="l"/>
              </a:tabLst>
            </a:pP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 	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 	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vulputate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condimentum</a:t>
            </a:r>
            <a:endParaRPr sz="1200" dirty="0">
              <a:latin typeface="Calibri"/>
              <a:ea typeface="Calibri"/>
              <a:cs typeface="Calibri"/>
            </a:endParaRPr>
          </a:p>
          <a:p>
            <a:pPr marL="151130" marR="5080" indent="-137160">
              <a:lnSpc>
                <a:spcPct val="106400"/>
              </a:lnSpc>
              <a:spcBef>
                <a:spcPts val="1100"/>
              </a:spcBef>
              <a:buClr>
                <a:srgbClr val="36236A"/>
              </a:buClr>
              <a:buFont typeface="Arial"/>
              <a:buChar char="•"/>
              <a:tabLst>
                <a:tab pos="153670" algn="l"/>
              </a:tabLst>
            </a:pP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 	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 	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vulputate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condimentum</a:t>
            </a:r>
            <a:endParaRPr sz="1200" dirty="0">
              <a:latin typeface="Calibri"/>
              <a:ea typeface="Calibri"/>
              <a:cs typeface="Calibri"/>
            </a:endParaRPr>
          </a:p>
          <a:p>
            <a:pPr marL="151130" marR="5080" indent="-137160">
              <a:lnSpc>
                <a:spcPct val="106400"/>
              </a:lnSpc>
              <a:spcBef>
                <a:spcPts val="1100"/>
              </a:spcBef>
              <a:buClr>
                <a:srgbClr val="36236A"/>
              </a:buClr>
              <a:buFont typeface="Arial"/>
              <a:buChar char="•"/>
              <a:tabLst>
                <a:tab pos="153670" algn="l"/>
              </a:tabLst>
            </a:pP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 	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 	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vulputate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condimentum</a:t>
            </a:r>
            <a:endParaRPr sz="1200" dirty="0">
              <a:latin typeface="Calibri"/>
              <a:ea typeface="Calibri"/>
              <a:cs typeface="Calibri"/>
            </a:endParaRPr>
          </a:p>
        </p:txBody>
      </p:sp>
      <p:sp>
        <p:nvSpPr>
          <p:cNvPr id="85" name="object 81">
            <a:extLst>
              <a:ext uri="{FF2B5EF4-FFF2-40B4-BE49-F238E27FC236}">
                <a16:creationId xmlns:a16="http://schemas.microsoft.com/office/drawing/2014/main" id="{789C1EE3-AFF2-EE02-C44C-B083B028504B}"/>
              </a:ext>
            </a:extLst>
          </p:cNvPr>
          <p:cNvSpPr txBox="1"/>
          <p:nvPr/>
        </p:nvSpPr>
        <p:spPr>
          <a:xfrm>
            <a:off x="9143128" y="8680846"/>
            <a:ext cx="3493770" cy="3319242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450" b="1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SECTION</a:t>
            </a:r>
            <a:r>
              <a:rPr sz="2450" b="1" spc="-7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2450" b="1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HEADER</a:t>
            </a:r>
            <a:endParaRPr sz="2450" dirty="0">
              <a:latin typeface="Calibri"/>
              <a:ea typeface="Calibri"/>
              <a:cs typeface="Calibri"/>
            </a:endParaRPr>
          </a:p>
          <a:p>
            <a:pPr marL="14604" marR="144145">
              <a:lnSpc>
                <a:spcPct val="106400"/>
              </a:lnSpc>
              <a:spcBef>
                <a:spcPts val="1255"/>
              </a:spcBef>
            </a:pP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</a:t>
            </a:r>
            <a:endParaRPr sz="1200" dirty="0">
              <a:latin typeface="Calibri"/>
              <a:ea typeface="Calibri"/>
              <a:cs typeface="Calibri"/>
            </a:endParaRPr>
          </a:p>
          <a:p>
            <a:pPr marL="151130" marR="5080" indent="-137160">
              <a:lnSpc>
                <a:spcPct val="106400"/>
              </a:lnSpc>
              <a:spcBef>
                <a:spcPts val="1100"/>
              </a:spcBef>
              <a:buClr>
                <a:srgbClr val="36236A"/>
              </a:buClr>
              <a:buFont typeface="Arial"/>
              <a:buChar char="•"/>
              <a:tabLst>
                <a:tab pos="153670" algn="l"/>
              </a:tabLst>
            </a:pP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 	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 	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vulputate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condimentum</a:t>
            </a:r>
            <a:endParaRPr sz="1200" dirty="0">
              <a:latin typeface="Calibri"/>
              <a:ea typeface="Calibri"/>
              <a:cs typeface="Calibri"/>
            </a:endParaRPr>
          </a:p>
          <a:p>
            <a:pPr marL="151130" marR="5080" indent="-137160">
              <a:lnSpc>
                <a:spcPct val="106400"/>
              </a:lnSpc>
              <a:spcBef>
                <a:spcPts val="1100"/>
              </a:spcBef>
              <a:buClr>
                <a:srgbClr val="36236A"/>
              </a:buClr>
              <a:buFont typeface="Arial"/>
              <a:buChar char="•"/>
              <a:tabLst>
                <a:tab pos="153670" algn="l"/>
              </a:tabLst>
            </a:pP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 	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 	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vulputate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condimentum</a:t>
            </a:r>
            <a:endParaRPr sz="1200" dirty="0">
              <a:latin typeface="Calibri"/>
              <a:ea typeface="Calibri"/>
              <a:cs typeface="Calibri"/>
            </a:endParaRPr>
          </a:p>
          <a:p>
            <a:pPr marL="151130" marR="5080" indent="-137160">
              <a:lnSpc>
                <a:spcPct val="106400"/>
              </a:lnSpc>
              <a:spcBef>
                <a:spcPts val="1100"/>
              </a:spcBef>
              <a:buClr>
                <a:srgbClr val="36236A"/>
              </a:buClr>
              <a:buFont typeface="Arial"/>
              <a:buChar char="•"/>
              <a:tabLst>
                <a:tab pos="153670" algn="l"/>
              </a:tabLst>
            </a:pP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 	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 	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vulputate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condimentum</a:t>
            </a:r>
            <a:endParaRPr sz="1200" dirty="0">
              <a:latin typeface="Calibri"/>
              <a:ea typeface="Calibri"/>
              <a:cs typeface="Calibri"/>
            </a:endParaRPr>
          </a:p>
        </p:txBody>
      </p:sp>
      <p:sp>
        <p:nvSpPr>
          <p:cNvPr id="86" name="object 81">
            <a:extLst>
              <a:ext uri="{FF2B5EF4-FFF2-40B4-BE49-F238E27FC236}">
                <a16:creationId xmlns:a16="http://schemas.microsoft.com/office/drawing/2014/main" id="{643CF39C-D65B-E567-A1CF-7ADA49B94AE4}"/>
              </a:ext>
            </a:extLst>
          </p:cNvPr>
          <p:cNvSpPr txBox="1"/>
          <p:nvPr/>
        </p:nvSpPr>
        <p:spPr>
          <a:xfrm>
            <a:off x="4960752" y="12846400"/>
            <a:ext cx="3493770" cy="3319242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450" b="1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SECTION</a:t>
            </a:r>
            <a:r>
              <a:rPr sz="2450" b="1" spc="-7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2450" b="1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HEADER</a:t>
            </a:r>
            <a:endParaRPr sz="2450" dirty="0">
              <a:latin typeface="Calibri"/>
              <a:ea typeface="Calibri"/>
              <a:cs typeface="Calibri"/>
            </a:endParaRPr>
          </a:p>
          <a:p>
            <a:pPr marL="14604" marR="144145">
              <a:lnSpc>
                <a:spcPct val="106400"/>
              </a:lnSpc>
              <a:spcBef>
                <a:spcPts val="1255"/>
              </a:spcBef>
            </a:pP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</a:t>
            </a:r>
            <a:endParaRPr sz="1200" dirty="0">
              <a:latin typeface="Calibri"/>
              <a:ea typeface="Calibri"/>
              <a:cs typeface="Calibri"/>
            </a:endParaRPr>
          </a:p>
          <a:p>
            <a:pPr marL="151130" marR="5080" indent="-137160">
              <a:lnSpc>
                <a:spcPct val="106400"/>
              </a:lnSpc>
              <a:spcBef>
                <a:spcPts val="1100"/>
              </a:spcBef>
              <a:buClr>
                <a:srgbClr val="36236A"/>
              </a:buClr>
              <a:buFont typeface="Arial"/>
              <a:buChar char="•"/>
              <a:tabLst>
                <a:tab pos="153670" algn="l"/>
              </a:tabLst>
            </a:pP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 	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 	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vulputate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condimentum</a:t>
            </a:r>
            <a:endParaRPr sz="1200" dirty="0">
              <a:latin typeface="Calibri"/>
              <a:ea typeface="Calibri"/>
              <a:cs typeface="Calibri"/>
            </a:endParaRPr>
          </a:p>
          <a:p>
            <a:pPr marL="151130" marR="5080" indent="-137160">
              <a:lnSpc>
                <a:spcPct val="106400"/>
              </a:lnSpc>
              <a:spcBef>
                <a:spcPts val="1100"/>
              </a:spcBef>
              <a:buClr>
                <a:srgbClr val="36236A"/>
              </a:buClr>
              <a:buFont typeface="Arial"/>
              <a:buChar char="•"/>
              <a:tabLst>
                <a:tab pos="153670" algn="l"/>
              </a:tabLst>
            </a:pP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 	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 	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vulputate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condimentum</a:t>
            </a:r>
            <a:endParaRPr sz="1200" dirty="0">
              <a:latin typeface="Calibri"/>
              <a:ea typeface="Calibri"/>
              <a:cs typeface="Calibri"/>
            </a:endParaRPr>
          </a:p>
          <a:p>
            <a:pPr marL="151130" marR="5080" indent="-137160">
              <a:lnSpc>
                <a:spcPct val="106400"/>
              </a:lnSpc>
              <a:spcBef>
                <a:spcPts val="1100"/>
              </a:spcBef>
              <a:buClr>
                <a:srgbClr val="36236A"/>
              </a:buClr>
              <a:buFont typeface="Arial"/>
              <a:buChar char="•"/>
              <a:tabLst>
                <a:tab pos="153670" algn="l"/>
              </a:tabLst>
            </a:pP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 	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 	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vulputate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condimentum</a:t>
            </a:r>
            <a:endParaRPr sz="1200" dirty="0">
              <a:latin typeface="Calibri"/>
              <a:ea typeface="Calibri"/>
              <a:cs typeface="Calibri"/>
            </a:endParaRPr>
          </a:p>
        </p:txBody>
      </p:sp>
      <p:sp>
        <p:nvSpPr>
          <p:cNvPr id="87" name="object 81">
            <a:extLst>
              <a:ext uri="{FF2B5EF4-FFF2-40B4-BE49-F238E27FC236}">
                <a16:creationId xmlns:a16="http://schemas.microsoft.com/office/drawing/2014/main" id="{43974E6D-4DD4-B66A-ED93-02BF65BE6756}"/>
              </a:ext>
            </a:extLst>
          </p:cNvPr>
          <p:cNvSpPr txBox="1"/>
          <p:nvPr/>
        </p:nvSpPr>
        <p:spPr>
          <a:xfrm>
            <a:off x="9280255" y="15802876"/>
            <a:ext cx="3493770" cy="3319242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450" b="1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SECTION</a:t>
            </a:r>
            <a:r>
              <a:rPr sz="2450" b="1" spc="-7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2450" b="1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HEADER</a:t>
            </a:r>
            <a:endParaRPr sz="2450" dirty="0">
              <a:latin typeface="Calibri"/>
              <a:ea typeface="Calibri"/>
              <a:cs typeface="Calibri"/>
            </a:endParaRPr>
          </a:p>
          <a:p>
            <a:pPr marL="14604" marR="144145">
              <a:lnSpc>
                <a:spcPct val="106400"/>
              </a:lnSpc>
              <a:spcBef>
                <a:spcPts val="1255"/>
              </a:spcBef>
            </a:pP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</a:t>
            </a:r>
            <a:endParaRPr sz="1200" dirty="0">
              <a:latin typeface="Calibri"/>
              <a:ea typeface="Calibri"/>
              <a:cs typeface="Calibri"/>
            </a:endParaRPr>
          </a:p>
          <a:p>
            <a:pPr marL="151130" marR="5080" indent="-137160">
              <a:lnSpc>
                <a:spcPct val="106400"/>
              </a:lnSpc>
              <a:spcBef>
                <a:spcPts val="1100"/>
              </a:spcBef>
              <a:buClr>
                <a:srgbClr val="36236A"/>
              </a:buClr>
              <a:buFont typeface="Arial"/>
              <a:buChar char="•"/>
              <a:tabLst>
                <a:tab pos="153670" algn="l"/>
              </a:tabLst>
            </a:pP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 	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 	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vulputate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condimentum</a:t>
            </a:r>
            <a:endParaRPr sz="1200" dirty="0">
              <a:latin typeface="Calibri"/>
              <a:ea typeface="Calibri"/>
              <a:cs typeface="Calibri"/>
            </a:endParaRPr>
          </a:p>
          <a:p>
            <a:pPr marL="151130" marR="5080" indent="-137160">
              <a:lnSpc>
                <a:spcPct val="106400"/>
              </a:lnSpc>
              <a:spcBef>
                <a:spcPts val="1100"/>
              </a:spcBef>
              <a:buClr>
                <a:srgbClr val="36236A"/>
              </a:buClr>
              <a:buFont typeface="Arial"/>
              <a:buChar char="•"/>
              <a:tabLst>
                <a:tab pos="153670" algn="l"/>
              </a:tabLst>
            </a:pP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 	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 	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vulputate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condimentum</a:t>
            </a:r>
            <a:endParaRPr sz="1200" dirty="0">
              <a:latin typeface="Calibri"/>
              <a:ea typeface="Calibri"/>
              <a:cs typeface="Calibri"/>
            </a:endParaRPr>
          </a:p>
          <a:p>
            <a:pPr marL="151130" marR="5080" indent="-137160">
              <a:lnSpc>
                <a:spcPct val="106400"/>
              </a:lnSpc>
              <a:spcBef>
                <a:spcPts val="1100"/>
              </a:spcBef>
              <a:buClr>
                <a:srgbClr val="36236A"/>
              </a:buClr>
              <a:buFont typeface="Arial"/>
              <a:buChar char="•"/>
              <a:tabLst>
                <a:tab pos="153670" algn="l"/>
              </a:tabLst>
            </a:pP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 	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 	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vulputate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condimentum</a:t>
            </a:r>
            <a:endParaRPr sz="1200" dirty="0">
              <a:latin typeface="Calibri"/>
              <a:ea typeface="Calibri"/>
              <a:cs typeface="Calibri"/>
            </a:endParaRPr>
          </a:p>
        </p:txBody>
      </p:sp>
      <p:pic>
        <p:nvPicPr>
          <p:cNvPr id="119" name="Picture 118" descr="UW logo">
            <a:extLst>
              <a:ext uri="{FF2B5EF4-FFF2-40B4-BE49-F238E27FC236}">
                <a16:creationId xmlns:a16="http://schemas.microsoft.com/office/drawing/2014/main" id="{0FC1803B-36F2-1B79-7D5A-14FA1437FC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505" y="597782"/>
            <a:ext cx="3375793" cy="1170476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F0A73B3-8A8D-4A65-133C-301FA7845D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flipH="1">
            <a:off x="-121803" y="19632694"/>
            <a:ext cx="13558078" cy="608967"/>
          </a:xfrm>
          <a:prstGeom prst="rect">
            <a:avLst/>
          </a:prstGeom>
          <a:gradFill flip="none" rotWithShape="1">
            <a:gsLst>
              <a:gs pos="0">
                <a:srgbClr val="74256C"/>
              </a:gs>
              <a:gs pos="99000">
                <a:srgbClr val="37236A"/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bject 33" descr="placeholder for image">
            <a:extLst>
              <a:ext uri="{FF2B5EF4-FFF2-40B4-BE49-F238E27FC236}">
                <a16:creationId xmlns:a16="http://schemas.microsoft.com/office/drawing/2014/main" id="{893A16F5-24FC-7EAC-A57B-75625F6135C1}"/>
              </a:ext>
            </a:extLst>
          </p:cNvPr>
          <p:cNvSpPr/>
          <p:nvPr/>
        </p:nvSpPr>
        <p:spPr>
          <a:xfrm>
            <a:off x="975191" y="12568294"/>
            <a:ext cx="3338148" cy="2458297"/>
          </a:xfrm>
          <a:custGeom>
            <a:avLst/>
            <a:gdLst/>
            <a:ahLst/>
            <a:cxnLst/>
            <a:rect l="l" t="t" r="r" b="b"/>
            <a:pathLst>
              <a:path w="3529329" h="2724150">
                <a:moveTo>
                  <a:pt x="3529091" y="0"/>
                </a:moveTo>
                <a:lnTo>
                  <a:pt x="0" y="0"/>
                </a:lnTo>
                <a:lnTo>
                  <a:pt x="0" y="2724004"/>
                </a:lnTo>
                <a:lnTo>
                  <a:pt x="3529091" y="2724004"/>
                </a:lnTo>
                <a:lnTo>
                  <a:pt x="3529091" y="0"/>
                </a:lnTo>
                <a:close/>
              </a:path>
            </a:pathLst>
          </a:custGeom>
          <a:solidFill>
            <a:srgbClr val="E6E7E8"/>
          </a:solidFill>
        </p:spPr>
        <p:txBody>
          <a:bodyPr wrap="square" lIns="0" tIns="0" rIns="0" bIns="0" rtlCol="0"/>
          <a:lstStyle/>
          <a:p>
            <a:endParaRPr>
              <a:latin typeface="Calibri"/>
              <a:ea typeface="Calibri"/>
              <a:cs typeface="Calibri"/>
            </a:endParaRPr>
          </a:p>
        </p:txBody>
      </p:sp>
      <p:sp>
        <p:nvSpPr>
          <p:cNvPr id="7" name="object 33" descr="placeholder for image">
            <a:extLst>
              <a:ext uri="{FF2B5EF4-FFF2-40B4-BE49-F238E27FC236}">
                <a16:creationId xmlns:a16="http://schemas.microsoft.com/office/drawing/2014/main" id="{B9119DFE-C1E9-8E71-5CDE-139252201A5E}"/>
              </a:ext>
            </a:extLst>
          </p:cNvPr>
          <p:cNvSpPr/>
          <p:nvPr/>
        </p:nvSpPr>
        <p:spPr>
          <a:xfrm>
            <a:off x="9358066" y="12627359"/>
            <a:ext cx="3338148" cy="2458297"/>
          </a:xfrm>
          <a:custGeom>
            <a:avLst/>
            <a:gdLst/>
            <a:ahLst/>
            <a:cxnLst/>
            <a:rect l="l" t="t" r="r" b="b"/>
            <a:pathLst>
              <a:path w="3529329" h="2724150">
                <a:moveTo>
                  <a:pt x="3529091" y="0"/>
                </a:moveTo>
                <a:lnTo>
                  <a:pt x="0" y="0"/>
                </a:lnTo>
                <a:lnTo>
                  <a:pt x="0" y="2724004"/>
                </a:lnTo>
                <a:lnTo>
                  <a:pt x="3529091" y="2724004"/>
                </a:lnTo>
                <a:lnTo>
                  <a:pt x="3529091" y="0"/>
                </a:lnTo>
                <a:close/>
              </a:path>
            </a:pathLst>
          </a:custGeom>
          <a:solidFill>
            <a:srgbClr val="E6E7E8"/>
          </a:solidFill>
        </p:spPr>
        <p:txBody>
          <a:bodyPr wrap="square" lIns="0" tIns="0" rIns="0" bIns="0" rtlCol="0"/>
          <a:lstStyle/>
          <a:p>
            <a:endParaRPr>
              <a:latin typeface="Calibri"/>
              <a:ea typeface="Calibri"/>
              <a:cs typeface="Calibri"/>
            </a:endParaRPr>
          </a:p>
        </p:txBody>
      </p:sp>
      <p:sp>
        <p:nvSpPr>
          <p:cNvPr id="9" name="object 68" descr="Placeholder for graphs">
            <a:extLst>
              <a:ext uri="{FF2B5EF4-FFF2-40B4-BE49-F238E27FC236}">
                <a16:creationId xmlns:a16="http://schemas.microsoft.com/office/drawing/2014/main" id="{0763980A-3E3E-40E0-EA33-F52670CD470E}"/>
              </a:ext>
            </a:extLst>
          </p:cNvPr>
          <p:cNvSpPr/>
          <p:nvPr/>
        </p:nvSpPr>
        <p:spPr>
          <a:xfrm>
            <a:off x="4934828" y="16968252"/>
            <a:ext cx="1671320" cy="1592514"/>
          </a:xfrm>
          <a:custGeom>
            <a:avLst/>
            <a:gdLst/>
            <a:ahLst/>
            <a:cxnLst/>
            <a:rect l="l" t="t" r="r" b="b"/>
            <a:pathLst>
              <a:path w="4249419" h="2312034">
                <a:moveTo>
                  <a:pt x="4248844" y="0"/>
                </a:moveTo>
                <a:lnTo>
                  <a:pt x="0" y="0"/>
                </a:lnTo>
                <a:lnTo>
                  <a:pt x="0" y="2311560"/>
                </a:lnTo>
                <a:lnTo>
                  <a:pt x="4248844" y="2311560"/>
                </a:lnTo>
                <a:lnTo>
                  <a:pt x="4248844" y="0"/>
                </a:lnTo>
                <a:close/>
              </a:path>
            </a:pathLst>
          </a:custGeom>
          <a:solidFill>
            <a:srgbClr val="E6E7E8"/>
          </a:solidFill>
        </p:spPr>
        <p:txBody>
          <a:bodyPr wrap="square" lIns="0" tIns="0" rIns="0" bIns="0" rtlCol="0"/>
          <a:lstStyle/>
          <a:p>
            <a:endParaRPr>
              <a:latin typeface="Calibri"/>
              <a:ea typeface="Calibri"/>
              <a:cs typeface="Calibri"/>
            </a:endParaRPr>
          </a:p>
        </p:txBody>
      </p:sp>
      <p:sp>
        <p:nvSpPr>
          <p:cNvPr id="10" name="object 68" descr="Placeholder for graphs">
            <a:extLst>
              <a:ext uri="{FF2B5EF4-FFF2-40B4-BE49-F238E27FC236}">
                <a16:creationId xmlns:a16="http://schemas.microsoft.com/office/drawing/2014/main" id="{09F6278E-F2EB-8F17-3ADF-5E694057EC01}"/>
              </a:ext>
            </a:extLst>
          </p:cNvPr>
          <p:cNvSpPr/>
          <p:nvPr/>
        </p:nvSpPr>
        <p:spPr>
          <a:xfrm>
            <a:off x="6790959" y="16969157"/>
            <a:ext cx="1671320" cy="1592514"/>
          </a:xfrm>
          <a:custGeom>
            <a:avLst/>
            <a:gdLst/>
            <a:ahLst/>
            <a:cxnLst/>
            <a:rect l="l" t="t" r="r" b="b"/>
            <a:pathLst>
              <a:path w="4249419" h="2312034">
                <a:moveTo>
                  <a:pt x="4248844" y="0"/>
                </a:moveTo>
                <a:lnTo>
                  <a:pt x="0" y="0"/>
                </a:lnTo>
                <a:lnTo>
                  <a:pt x="0" y="2311560"/>
                </a:lnTo>
                <a:lnTo>
                  <a:pt x="4248844" y="2311560"/>
                </a:lnTo>
                <a:lnTo>
                  <a:pt x="4248844" y="0"/>
                </a:lnTo>
                <a:close/>
              </a:path>
            </a:pathLst>
          </a:custGeom>
          <a:solidFill>
            <a:srgbClr val="E6E7E8"/>
          </a:solidFill>
        </p:spPr>
        <p:txBody>
          <a:bodyPr wrap="square" lIns="0" tIns="0" rIns="0" bIns="0" rtlCol="0"/>
          <a:lstStyle/>
          <a:p>
            <a:endParaRPr>
              <a:latin typeface="Calibri"/>
              <a:ea typeface="Calibri"/>
              <a:cs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A68E43A40A2BA40AEABDDB9AFE3E99D" ma:contentTypeVersion="26" ma:contentTypeDescription="Create a new document." ma:contentTypeScope="" ma:versionID="bd4b0fdecbbaffb7bb0b3b0d87751375">
  <xsd:schema xmlns:xsd="http://www.w3.org/2001/XMLSchema" xmlns:xs="http://www.w3.org/2001/XMLSchema" xmlns:p="http://schemas.microsoft.com/office/2006/metadata/properties" xmlns:ns2="f507a989-ea40-4fbb-92cc-4fcdc2b9b760" xmlns:ns3="7d13aed7-39ef-45c7-8eed-5924a7b36947" xmlns:ns4="ab06a5aa-8e31-4bdb-9b13-38c58a92ec8a" targetNamespace="http://schemas.microsoft.com/office/2006/metadata/properties" ma:root="true" ma:fieldsID="5f41e5fa3bdf03de83d51ab13b4de70a" ns2:_="" ns3:_="" ns4:_="">
    <xsd:import namespace="f507a989-ea40-4fbb-92cc-4fcdc2b9b760"/>
    <xsd:import namespace="7d13aed7-39ef-45c7-8eed-5924a7b36947"/>
    <xsd:import namespace="ab06a5aa-8e31-4bdb-9b13-38c58a92ec8a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SearchProperties" minOccurs="0"/>
                <xsd:element ref="ns3:MediaServiceObjectDetectorVersions" minOccurs="0"/>
                <xsd:element ref="ns3:Include" minOccurs="0"/>
                <xsd:element ref="ns3:MediaServiceBillingMetadata" minOccurs="0"/>
                <xsd:element ref="ns3:Purpose" minOccurs="0"/>
                <xsd:element ref="ns3:ExampleFil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507a989-ea40-4fbb-92cc-4fcdc2b9b76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13aed7-39ef-45c7-8eed-5924a7b3694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e20148b9-20a4-48a0-acba-ba52d68a37a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Include" ma:index="25" nillable="true" ma:displayName="Include " ma:format="Dropdown" ma:internalName="Include">
      <xsd:simpleType>
        <xsd:restriction base="dms:Choice">
          <xsd:enumeration value="Choice 1"/>
          <xsd:enumeration value="Choice 2"/>
          <xsd:enumeration value="Choice 3"/>
        </xsd:restriction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  <xsd:element name="Purpose" ma:index="27" nillable="true" ma:displayName="Purpose" ma:format="Dropdown" ma:internalName="Purpose">
      <xsd:simpleType>
        <xsd:restriction base="dms:Text">
          <xsd:maxLength value="255"/>
        </xsd:restriction>
      </xsd:simpleType>
    </xsd:element>
    <xsd:element name="ExampleFiles" ma:index="28" nillable="true" ma:displayName="Example Files" ma:format="Dropdown" ma:internalName="ExampleFiles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b06a5aa-8e31-4bdb-9b13-38c58a92ec8a" elementFormDefault="qualified">
    <xsd:import namespace="http://schemas.microsoft.com/office/2006/documentManagement/types"/>
    <xsd:import namespace="http://schemas.microsoft.com/office/infopath/2007/PartnerControls"/>
    <xsd:element name="TaxCatchAll" ma:index="22" nillable="true" ma:displayName="Taxonomy Catch All Column" ma:hidden="true" ma:list="{99f1329d-6882-4b31-9625-72589e3b254f}" ma:internalName="TaxCatchAll" ma:showField="CatchAllData" ma:web="f507a989-ea40-4fbb-92cc-4fcdc2b9b76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d13aed7-39ef-45c7-8eed-5924a7b36947">
      <Terms xmlns="http://schemas.microsoft.com/office/infopath/2007/PartnerControls"/>
    </lcf76f155ced4ddcb4097134ff3c332f>
    <ExampleFiles xmlns="7d13aed7-39ef-45c7-8eed-5924a7b36947" xsi:nil="true"/>
    <TaxCatchAll xmlns="ab06a5aa-8e31-4bdb-9b13-38c58a92ec8a" xsi:nil="true"/>
    <Include xmlns="7d13aed7-39ef-45c7-8eed-5924a7b36947" xsi:nil="true"/>
    <Purpose xmlns="7d13aed7-39ef-45c7-8eed-5924a7b36947" xsi:nil="true"/>
  </documentManagement>
</p:properties>
</file>

<file path=customXml/itemProps1.xml><?xml version="1.0" encoding="utf-8"?>
<ds:datastoreItem xmlns:ds="http://schemas.openxmlformats.org/officeDocument/2006/customXml" ds:itemID="{174AD63E-C2B3-4ECD-8096-101587383AB4}"/>
</file>

<file path=customXml/itemProps2.xml><?xml version="1.0" encoding="utf-8"?>
<ds:datastoreItem xmlns:ds="http://schemas.openxmlformats.org/officeDocument/2006/customXml" ds:itemID="{6463A255-6C86-40F2-A7D8-9DF546CB9E82}"/>
</file>

<file path=customXml/itemProps3.xml><?xml version="1.0" encoding="utf-8"?>
<ds:datastoreItem xmlns:ds="http://schemas.openxmlformats.org/officeDocument/2006/customXml" ds:itemID="{252FF1A5-8A79-431F-8771-B241065EB567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84</TotalTime>
  <Words>668</Words>
  <Application>Microsoft Macintosh PowerPoint</Application>
  <PresentationFormat>Custom</PresentationFormat>
  <Paragraphs>44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Encode Sans Normal</vt:lpstr>
      <vt:lpstr>Encode Sans Normal Black</vt:lpstr>
      <vt:lpstr>Encode Sans Normal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PROJECT TITLE HERE</dc:title>
  <cp:lastModifiedBy>Joanna Honc</cp:lastModifiedBy>
  <cp:revision>60</cp:revision>
  <dcterms:created xsi:type="dcterms:W3CDTF">2026-01-30T22:31:28Z</dcterms:created>
  <dcterms:modified xsi:type="dcterms:W3CDTF">2026-03-21T03:03:44Z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2026-01-30T00:00:00Z</vt:filetime>
  </property>
  <property fmtid="{D5CDD505-2E9C-101B-9397-08002B2CF9AE}" pid="3" name="Creator">
    <vt:lpwstr>Adobe InDesign 21.1 (Macintosh)</vt:lpwstr>
  </property>
  <property fmtid="{D5CDD505-2E9C-101B-9397-08002B2CF9AE}" pid="4" name="LastSaved">
    <vt:filetime>2026-01-30T00:00:00Z</vt:filetime>
  </property>
  <property fmtid="{D5CDD505-2E9C-101B-9397-08002B2CF9AE}" pid="5" name="Producer">
    <vt:lpwstr>Adobe PDF Library 18.0</vt:lpwstr>
  </property>
  <property fmtid="{D5CDD505-2E9C-101B-9397-08002B2CF9AE}" pid="6" name="ContentTypeId">
    <vt:lpwstr>0x010100FA68E43A40A2BA40AEABDDB9AFE3E99D</vt:lpwstr>
  </property>
</Properties>
</file>