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3398500" cy="20104100"/>
  <p:notesSz cx="133985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B5566F-95CE-8349-A532-87322C21DE70}" v="18" dt="2026-02-03T22:49:01.08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05"/>
    <p:restoredTop sz="94745"/>
  </p:normalViewPr>
  <p:slideViewPr>
    <p:cSldViewPr>
      <p:cViewPr>
        <p:scale>
          <a:sx n="36" d="100"/>
          <a:sy n="36" d="100"/>
        </p:scale>
        <p:origin x="3208" y="320"/>
      </p:cViewPr>
      <p:guideLst>
        <p:guide orient="horz" pos="2880"/>
        <p:guide pos="2160"/>
      </p:guideLst>
    </p:cSldViewPr>
  </p:slideViewPr>
  <p:notesTextViewPr>
    <p:cViewPr>
      <p:scale>
        <a:sx n="170" d="100"/>
        <a:sy n="1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805488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589838" y="0"/>
            <a:ext cx="5805487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E161-60C2-DD4F-ABBA-CFEDE1358540}" type="datetimeFigureOut">
              <a:rPr lang="en-US" smtClean="0"/>
              <a:t>3/20/26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38650" y="2513013"/>
            <a:ext cx="4521200" cy="6784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339850" y="9675813"/>
            <a:ext cx="10718800" cy="79152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9096038"/>
            <a:ext cx="5805488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589838" y="19096038"/>
            <a:ext cx="5805487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55530-7FA9-E44A-8E13-E7B0ED578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20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3031" y="851729"/>
            <a:ext cx="9747885" cy="1096010"/>
          </a:xfrm>
          <a:prstGeom prst="rect">
            <a:avLst/>
          </a:prstGeom>
        </p:spPr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0242" y="4623943"/>
            <a:ext cx="12064365" cy="13268707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255720" y="14712002"/>
            <a:ext cx="86359" cy="142240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651492" y="18696814"/>
            <a:ext cx="3083115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3031" y="851729"/>
            <a:ext cx="9747885" cy="1096010"/>
          </a:xfrm>
          <a:prstGeom prst="rect">
            <a:avLst/>
          </a:prstGeom>
        </p:spPr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0242" y="4623943"/>
            <a:ext cx="583111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03497" y="4623943"/>
            <a:ext cx="583111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1255720" y="14712002"/>
            <a:ext cx="86359" cy="142240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9651492" y="18696814"/>
            <a:ext cx="3083115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3031" y="851729"/>
            <a:ext cx="9747885" cy="1096010"/>
          </a:xfrm>
          <a:prstGeom prst="rect">
            <a:avLst/>
          </a:prstGeom>
        </p:spPr>
        <p:txBody>
          <a:bodyPr lIns="0" tIns="0" rIns="0" bIns="0"/>
          <a:lstStyle>
            <a:lvl1pPr>
              <a:defRPr sz="525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1255720" y="14712002"/>
            <a:ext cx="86359" cy="142240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9651492" y="18696814"/>
            <a:ext cx="3083115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0025"/>
          </a:xfrm>
          <a:prstGeom prst="rect">
            <a:avLst/>
          </a:prstGeom>
        </p:spPr>
        <p:txBody>
          <a:bodyPr lIns="0" tIns="0" rIns="0" bIns="0"/>
          <a:lstStyle>
            <a:lvl1pPr>
              <a:defRPr sz="1100" b="0" i="0">
                <a:solidFill>
                  <a:srgbClr val="36236A"/>
                </a:solidFill>
                <a:latin typeface="Encode Sans Normal"/>
                <a:cs typeface="Encode Sans Normal"/>
              </a:defRPr>
            </a:lvl1pPr>
          </a:lstStyle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CHART</a:t>
            </a:r>
            <a:r>
              <a:rPr spc="-70" dirty="0"/>
              <a:t> </a:t>
            </a:r>
            <a:r>
              <a:rPr dirty="0"/>
              <a:t>AXIS</a:t>
            </a:r>
            <a:r>
              <a:rPr spc="-15" dirty="0"/>
              <a:t> </a:t>
            </a:r>
            <a:r>
              <a:rPr dirty="0"/>
              <a:t>LABEL</a:t>
            </a:r>
            <a:r>
              <a:rPr spc="-35" dirty="0"/>
              <a:t> </a:t>
            </a:r>
            <a:r>
              <a:rPr spc="-20" dirty="0"/>
              <a:t>HERE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1255720" y="14712002"/>
            <a:ext cx="86359" cy="142240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 b="0" i="0">
                <a:solidFill>
                  <a:srgbClr val="939598"/>
                </a:solidFill>
                <a:latin typeface="Encode Sans Normal Light"/>
                <a:cs typeface="Encode Sans Normal Light"/>
              </a:defRPr>
            </a:lvl1pPr>
          </a:lstStyle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pc="-50" dirty="0"/>
              <a:t>0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9651492" y="18696814"/>
            <a:ext cx="3083115" cy="100520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B4D3D969-7EDD-68E5-5628-92AC973C5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-79789" y="-90309"/>
            <a:ext cx="13558078" cy="4458066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5045" y="8080320"/>
            <a:ext cx="11710035" cy="0"/>
          </a:xfrm>
          <a:custGeom>
            <a:avLst/>
            <a:gdLst/>
            <a:ahLst/>
            <a:cxnLst/>
            <a:rect l="l" t="t" r="r" b="b"/>
            <a:pathLst>
              <a:path w="11710035">
                <a:moveTo>
                  <a:pt x="11710017" y="0"/>
                </a:moveTo>
                <a:lnTo>
                  <a:pt x="0" y="0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49848" y="8607721"/>
            <a:ext cx="0" cy="10391140"/>
          </a:xfrm>
          <a:custGeom>
            <a:avLst/>
            <a:gdLst/>
            <a:ahLst/>
            <a:cxnLst/>
            <a:rect l="l" t="t" r="r" b="b"/>
            <a:pathLst>
              <a:path h="10391140">
                <a:moveTo>
                  <a:pt x="0" y="0"/>
                </a:moveTo>
                <a:lnTo>
                  <a:pt x="0" y="10390654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45129" y="8607721"/>
            <a:ext cx="0" cy="10391140"/>
          </a:xfrm>
          <a:custGeom>
            <a:avLst/>
            <a:gdLst/>
            <a:ahLst/>
            <a:cxnLst/>
            <a:rect l="l" t="t" r="r" b="b"/>
            <a:pathLst>
              <a:path h="10391140">
                <a:moveTo>
                  <a:pt x="0" y="0"/>
                </a:moveTo>
                <a:lnTo>
                  <a:pt x="0" y="10390654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1" name="object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63559" y="15231813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2" name="object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89050" y="15207793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3" name="object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26394" y="15221655"/>
            <a:ext cx="139700" cy="139700"/>
          </a:xfrm>
          <a:custGeom>
            <a:avLst/>
            <a:gdLst/>
            <a:ahLst/>
            <a:cxnLst/>
            <a:rect l="l" t="t" r="r" b="b"/>
            <a:pathLst>
              <a:path w="139700" h="139700">
                <a:moveTo>
                  <a:pt x="139611" y="0"/>
                </a:moveTo>
                <a:lnTo>
                  <a:pt x="0" y="0"/>
                </a:lnTo>
                <a:lnTo>
                  <a:pt x="0" y="139611"/>
                </a:lnTo>
                <a:lnTo>
                  <a:pt x="139611" y="139611"/>
                </a:lnTo>
                <a:lnTo>
                  <a:pt x="139611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21851" y="12895840"/>
            <a:ext cx="184666" cy="1671320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1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1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1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1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100" dirty="0">
              <a:latin typeface="Calibri"/>
              <a:ea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932950" y="8612722"/>
            <a:ext cx="3536950" cy="3864007"/>
          </a:xfrm>
          <a:prstGeom prst="rect">
            <a:avLst/>
          </a:prstGeom>
          <a:solidFill>
            <a:srgbClr val="E6E8E8"/>
          </a:solidFill>
        </p:spPr>
        <p:txBody>
          <a:bodyPr vert="horz" wrap="square" lIns="0" tIns="200025" rIns="0" bIns="0" rtlCol="0" anchor="t">
            <a:spAutoFit/>
          </a:bodyPr>
          <a:lstStyle/>
          <a:p>
            <a:pPr marL="173990" marR="586740">
              <a:lnSpc>
                <a:spcPts val="1950"/>
              </a:lnSpc>
              <a:spcBef>
                <a:spcPts val="1575"/>
              </a:spcBef>
            </a:pPr>
            <a:r>
              <a:rPr sz="1700" b="1" spc="-1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BOX</a:t>
            </a:r>
            <a:r>
              <a:rPr sz="1700" b="1" spc="-4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HEADER</a:t>
            </a:r>
            <a:r>
              <a:rPr sz="1700" b="1" spc="-1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FOR</a:t>
            </a:r>
            <a:r>
              <a:rPr sz="1700" b="1" spc="-7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2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YOUR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QUICK</a:t>
            </a:r>
            <a:r>
              <a:rPr sz="1700" b="1" spc="-2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2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FACTS</a:t>
            </a:r>
            <a:endParaRPr sz="1700" dirty="0">
              <a:latin typeface="Calibri"/>
              <a:ea typeface="Calibri"/>
              <a:cs typeface="Calibri"/>
            </a:endParaRPr>
          </a:p>
          <a:p>
            <a:pPr marL="459740" indent="-285750">
              <a:lnSpc>
                <a:spcPct val="100000"/>
              </a:lnSpc>
              <a:spcBef>
                <a:spcPts val="1010"/>
              </a:spcBef>
              <a:buFont typeface="Arial"/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</a:t>
            </a:r>
            <a:r>
              <a:rPr sz="1350" b="1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indent="-285750">
              <a:lnSpc>
                <a:spcPct val="100000"/>
              </a:lnSpc>
              <a:spcBef>
                <a:spcPts val="1130"/>
              </a:spcBef>
              <a:buFont typeface="Arial"/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20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marR="695960" indent="-285750">
              <a:lnSpc>
                <a:spcPct val="101800"/>
              </a:lnSpc>
              <a:spcBef>
                <a:spcPts val="1100"/>
              </a:spcBef>
              <a:buFont typeface="Arial"/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marR="695960" indent="-285750">
              <a:lnSpc>
                <a:spcPct val="101800"/>
              </a:lnSpc>
              <a:spcBef>
                <a:spcPts val="1100"/>
              </a:spcBef>
              <a:buFont typeface="Arial"/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marR="598170" indent="-285750">
              <a:lnSpc>
                <a:spcPct val="101800"/>
              </a:lnSpc>
              <a:spcBef>
                <a:spcPts val="1095"/>
              </a:spcBef>
              <a:buFont typeface="Arial"/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167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0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459740" marR="695960" indent="-285750">
              <a:lnSpc>
                <a:spcPct val="101800"/>
              </a:lnSpc>
              <a:spcBef>
                <a:spcPts val="1100"/>
              </a:spcBef>
              <a:buFont typeface="Arial"/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2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br>
              <a:rPr lang="en-US"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</a:br>
            <a:endParaRPr lang="en-US" sz="1350" spc="-10" dirty="0">
              <a:solidFill>
                <a:srgbClr val="231F2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6" name="object 26" descr="$PPTXTitle"/>
          <p:cNvSpPr txBox="1">
            <a:spLocks noGrp="1"/>
          </p:cNvSpPr>
          <p:nvPr>
            <p:ph type="title"/>
          </p:nvPr>
        </p:nvSpPr>
        <p:spPr>
          <a:xfrm>
            <a:off x="842347" y="2169121"/>
            <a:ext cx="9747885" cy="10960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000" spc="-10" dirty="0">
                <a:latin typeface="Calibri"/>
                <a:ea typeface="Calibri"/>
                <a:cs typeface="Calibri"/>
              </a:rPr>
              <a:t>PROJECT</a:t>
            </a:r>
            <a:r>
              <a:rPr sz="7000" spc="-305" dirty="0">
                <a:latin typeface="Calibri"/>
                <a:ea typeface="Calibri"/>
                <a:cs typeface="Calibri"/>
              </a:rPr>
              <a:t> </a:t>
            </a:r>
            <a:r>
              <a:rPr sz="7000" dirty="0">
                <a:latin typeface="Calibri"/>
                <a:ea typeface="Calibri"/>
                <a:cs typeface="Calibri"/>
              </a:rPr>
              <a:t>TITLE</a:t>
            </a:r>
            <a:r>
              <a:rPr sz="7000" spc="5" dirty="0">
                <a:latin typeface="Calibri"/>
                <a:ea typeface="Calibri"/>
                <a:cs typeface="Calibri"/>
              </a:rPr>
              <a:t> </a:t>
            </a:r>
            <a:r>
              <a:rPr sz="7000" spc="-20" dirty="0">
                <a:latin typeface="Calibri"/>
                <a:ea typeface="Calibri"/>
                <a:cs typeface="Calibri"/>
              </a:rPr>
              <a:t>HERE</a:t>
            </a:r>
            <a:endParaRPr sz="7000" dirty="0">
              <a:latin typeface="Calibri"/>
              <a:ea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42347" y="3560252"/>
            <a:ext cx="74466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endParaRPr sz="1800">
              <a:latin typeface="Calibri"/>
              <a:ea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24970" y="5045822"/>
            <a:ext cx="5568315" cy="2524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54000">
              <a:lnSpc>
                <a:spcPct val="100800"/>
              </a:lnSpc>
              <a:spcBef>
                <a:spcPts val="95"/>
              </a:spcBef>
            </a:pP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SUBHEAD</a:t>
            </a:r>
            <a:r>
              <a:rPr sz="2000" spc="-4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INTRO</a:t>
            </a:r>
            <a:r>
              <a:rPr sz="20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2000" spc="-114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20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ADIPISCING.</a:t>
            </a:r>
            <a:r>
              <a:rPr sz="2000" spc="-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2000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2000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2000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EU </a:t>
            </a:r>
            <a:r>
              <a:rPr sz="2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2000" spc="-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20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2000" spc="-114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2000" spc="-1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20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ORCI.</a:t>
            </a:r>
            <a:endParaRPr sz="200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2400"/>
              </a:lnSpc>
              <a:spcBef>
                <a:spcPts val="1010"/>
              </a:spcBef>
            </a:pP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5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 </a:t>
            </a:r>
            <a:r>
              <a:rPr sz="1550" spc="45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;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sit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550" spc="1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550" spc="1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5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5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55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6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55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5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endParaRPr sz="1550" dirty="0">
              <a:latin typeface="Calibri"/>
              <a:ea typeface="Calibri"/>
              <a:cs typeface="Calibri"/>
            </a:endParaRPr>
          </a:p>
        </p:txBody>
      </p:sp>
      <p:sp>
        <p:nvSpPr>
          <p:cNvPr id="29" name="object 29" descr="placeholder for image"/>
          <p:cNvSpPr/>
          <p:nvPr/>
        </p:nvSpPr>
        <p:spPr>
          <a:xfrm>
            <a:off x="6980590" y="5050845"/>
            <a:ext cx="5584825" cy="2251710"/>
          </a:xfrm>
          <a:custGeom>
            <a:avLst/>
            <a:gdLst/>
            <a:ahLst/>
            <a:cxnLst/>
            <a:rect l="l" t="t" r="r" b="b"/>
            <a:pathLst>
              <a:path w="5584825" h="2251709">
                <a:moveTo>
                  <a:pt x="5584471" y="0"/>
                </a:moveTo>
                <a:lnTo>
                  <a:pt x="0" y="0"/>
                </a:lnTo>
                <a:lnTo>
                  <a:pt x="0" y="2251628"/>
                </a:lnTo>
                <a:lnTo>
                  <a:pt x="5584471" y="2251628"/>
                </a:lnTo>
                <a:lnTo>
                  <a:pt x="558447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980079" y="7414570"/>
            <a:ext cx="5273040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 caption here Lorem ipsum dolor sit amet, consectetur adipiscing elit. Duis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eu ipsum tincidunt congue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421580" y="12119910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33" name="object 33" descr="placeholder for image"/>
          <p:cNvSpPr/>
          <p:nvPr/>
        </p:nvSpPr>
        <p:spPr>
          <a:xfrm>
            <a:off x="837670" y="15740433"/>
            <a:ext cx="3529329" cy="2724150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025225" y="12845450"/>
            <a:ext cx="169277" cy="1671320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1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1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1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1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100" dirty="0">
              <a:latin typeface="Calibri"/>
              <a:ea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777971" y="12115423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493034" y="15176279"/>
            <a:ext cx="823972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8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A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516234" y="15182384"/>
            <a:ext cx="826890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10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B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531148" y="15182384"/>
            <a:ext cx="817162" cy="204543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20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VARIABLE</a:t>
            </a:r>
            <a:r>
              <a:rPr sz="1200" spc="105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C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72" name="object 72"/>
          <p:cNvSpPr txBox="1">
            <a:spLocks noGrp="1"/>
          </p:cNvSpPr>
          <p:nvPr>
            <p:ph type="ftr" sz="quarter" idx="5"/>
          </p:nvPr>
        </p:nvSpPr>
        <p:spPr>
          <a:xfrm>
            <a:off x="10107010" y="15294947"/>
            <a:ext cx="1671320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200" spc="-10" dirty="0"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latin typeface="Calibri"/>
                <a:ea typeface="Calibri"/>
                <a:cs typeface="Calibri"/>
              </a:rPr>
              <a:t>HERE</a:t>
            </a:r>
          </a:p>
        </p:txBody>
      </p:sp>
      <p:sp>
        <p:nvSpPr>
          <p:cNvPr id="74" name="object 74"/>
          <p:cNvSpPr txBox="1"/>
          <p:nvPr/>
        </p:nvSpPr>
        <p:spPr>
          <a:xfrm>
            <a:off x="5529206" y="16397048"/>
            <a:ext cx="2201545" cy="300723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85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832710" y="18561671"/>
            <a:ext cx="3495040" cy="59182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14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vel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883607" y="18667297"/>
            <a:ext cx="1671320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6719984" y="18667297"/>
            <a:ext cx="1671320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35" name="object 81">
            <a:extLst>
              <a:ext uri="{FF2B5EF4-FFF2-40B4-BE49-F238E27FC236}">
                <a16:creationId xmlns:a16="http://schemas.microsoft.com/office/drawing/2014/main" id="{6FE7C0CC-CF23-C8B4-A0EC-AD8A8FF625A0}"/>
              </a:ext>
            </a:extLst>
          </p:cNvPr>
          <p:cNvSpPr txBox="1"/>
          <p:nvPr/>
        </p:nvSpPr>
        <p:spPr>
          <a:xfrm>
            <a:off x="911929" y="8607721"/>
            <a:ext cx="3493770" cy="331924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59" name="object 81">
            <a:extLst>
              <a:ext uri="{FF2B5EF4-FFF2-40B4-BE49-F238E27FC236}">
                <a16:creationId xmlns:a16="http://schemas.microsoft.com/office/drawing/2014/main" id="{52B9DCF0-717F-11A3-0F4F-86545CD4EE95}"/>
              </a:ext>
            </a:extLst>
          </p:cNvPr>
          <p:cNvSpPr txBox="1"/>
          <p:nvPr/>
        </p:nvSpPr>
        <p:spPr>
          <a:xfrm>
            <a:off x="9143128" y="8680846"/>
            <a:ext cx="3493770" cy="331924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73" name="object 81">
            <a:extLst>
              <a:ext uri="{FF2B5EF4-FFF2-40B4-BE49-F238E27FC236}">
                <a16:creationId xmlns:a16="http://schemas.microsoft.com/office/drawing/2014/main" id="{F4622E0B-46F7-C828-FE71-3EDC57132FD8}"/>
              </a:ext>
            </a:extLst>
          </p:cNvPr>
          <p:cNvSpPr txBox="1"/>
          <p:nvPr/>
        </p:nvSpPr>
        <p:spPr>
          <a:xfrm>
            <a:off x="4960752" y="12846400"/>
            <a:ext cx="3493770" cy="331924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75" name="object 81">
            <a:extLst>
              <a:ext uri="{FF2B5EF4-FFF2-40B4-BE49-F238E27FC236}">
                <a16:creationId xmlns:a16="http://schemas.microsoft.com/office/drawing/2014/main" id="{C5B3BCF5-6607-6F77-EA6E-E892038E4064}"/>
              </a:ext>
            </a:extLst>
          </p:cNvPr>
          <p:cNvSpPr txBox="1"/>
          <p:nvPr/>
        </p:nvSpPr>
        <p:spPr>
          <a:xfrm>
            <a:off x="9280255" y="15802876"/>
            <a:ext cx="3493770" cy="331924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4604" marR="144145">
              <a:lnSpc>
                <a:spcPct val="106400"/>
              </a:lnSpc>
              <a:spcBef>
                <a:spcPts val="125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5080" indent="-137160">
              <a:lnSpc>
                <a:spcPct val="1064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pic>
        <p:nvPicPr>
          <p:cNvPr id="76" name="Picture 75" descr="U W Medicine Logo">
            <a:extLst>
              <a:ext uri="{FF2B5EF4-FFF2-40B4-BE49-F238E27FC236}">
                <a16:creationId xmlns:a16="http://schemas.microsoft.com/office/drawing/2014/main" id="{DA3369F0-D7DF-F568-3DDE-8ADB86117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17" y="525330"/>
            <a:ext cx="4239998" cy="1299547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1BCDFCFE-554A-2137-D1A8-4028191AA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-71402" y="19716149"/>
            <a:ext cx="13558078" cy="469320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bject 33" descr="placeholder for image">
            <a:extLst>
              <a:ext uri="{FF2B5EF4-FFF2-40B4-BE49-F238E27FC236}">
                <a16:creationId xmlns:a16="http://schemas.microsoft.com/office/drawing/2014/main" id="{9C0A3F8D-1657-343D-15E8-C1D27C227D0B}"/>
              </a:ext>
            </a:extLst>
          </p:cNvPr>
          <p:cNvSpPr/>
          <p:nvPr/>
        </p:nvSpPr>
        <p:spPr>
          <a:xfrm>
            <a:off x="975191" y="12568294"/>
            <a:ext cx="3338148" cy="2458297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2" name="object 33" descr="placeholder for image">
            <a:extLst>
              <a:ext uri="{FF2B5EF4-FFF2-40B4-BE49-F238E27FC236}">
                <a16:creationId xmlns:a16="http://schemas.microsoft.com/office/drawing/2014/main" id="{7A0CB4CB-47C9-7B58-278B-F3D575364F5D}"/>
              </a:ext>
            </a:extLst>
          </p:cNvPr>
          <p:cNvSpPr/>
          <p:nvPr/>
        </p:nvSpPr>
        <p:spPr>
          <a:xfrm>
            <a:off x="9401819" y="12605118"/>
            <a:ext cx="3338148" cy="2458297"/>
          </a:xfrm>
          <a:custGeom>
            <a:avLst/>
            <a:gdLst/>
            <a:ahLst/>
            <a:cxnLst/>
            <a:rect l="l" t="t" r="r" b="b"/>
            <a:pathLst>
              <a:path w="3529329" h="2724150">
                <a:moveTo>
                  <a:pt x="3529091" y="0"/>
                </a:moveTo>
                <a:lnTo>
                  <a:pt x="0" y="0"/>
                </a:lnTo>
                <a:lnTo>
                  <a:pt x="0" y="2724004"/>
                </a:lnTo>
                <a:lnTo>
                  <a:pt x="3529091" y="2724004"/>
                </a:lnTo>
                <a:lnTo>
                  <a:pt x="352909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6" name="object 68" descr="Placeholder for graphs">
            <a:extLst>
              <a:ext uri="{FF2B5EF4-FFF2-40B4-BE49-F238E27FC236}">
                <a16:creationId xmlns:a16="http://schemas.microsoft.com/office/drawing/2014/main" id="{4D0C2622-6F37-6FF7-F46C-0FF69E402600}"/>
              </a:ext>
            </a:extLst>
          </p:cNvPr>
          <p:cNvSpPr/>
          <p:nvPr/>
        </p:nvSpPr>
        <p:spPr>
          <a:xfrm>
            <a:off x="4935117" y="16928272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7" name="object 68" descr="Placeholder for graphs">
            <a:extLst>
              <a:ext uri="{FF2B5EF4-FFF2-40B4-BE49-F238E27FC236}">
                <a16:creationId xmlns:a16="http://schemas.microsoft.com/office/drawing/2014/main" id="{31749EC1-2C00-AB60-9E61-F5C0AB33F4AA}"/>
              </a:ext>
            </a:extLst>
          </p:cNvPr>
          <p:cNvSpPr/>
          <p:nvPr/>
        </p:nvSpPr>
        <p:spPr>
          <a:xfrm>
            <a:off x="6791248" y="16929177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68E43A40A2BA40AEABDDB9AFE3E99D" ma:contentTypeVersion="26" ma:contentTypeDescription="Create a new document." ma:contentTypeScope="" ma:versionID="bd4b0fdecbbaffb7bb0b3b0d87751375">
  <xsd:schema xmlns:xsd="http://www.w3.org/2001/XMLSchema" xmlns:xs="http://www.w3.org/2001/XMLSchema" xmlns:p="http://schemas.microsoft.com/office/2006/metadata/properties" xmlns:ns2="f507a989-ea40-4fbb-92cc-4fcdc2b9b760" xmlns:ns3="7d13aed7-39ef-45c7-8eed-5924a7b36947" xmlns:ns4="ab06a5aa-8e31-4bdb-9b13-38c58a92ec8a" targetNamespace="http://schemas.microsoft.com/office/2006/metadata/properties" ma:root="true" ma:fieldsID="5f41e5fa3bdf03de83d51ab13b4de70a" ns2:_="" ns3:_="" ns4:_="">
    <xsd:import namespace="f507a989-ea40-4fbb-92cc-4fcdc2b9b760"/>
    <xsd:import namespace="7d13aed7-39ef-45c7-8eed-5924a7b36947"/>
    <xsd:import namespace="ab06a5aa-8e31-4bdb-9b13-38c58a92ec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Include" minOccurs="0"/>
                <xsd:element ref="ns3:MediaServiceBillingMetadata" minOccurs="0"/>
                <xsd:element ref="ns3:Purpose" minOccurs="0"/>
                <xsd:element ref="ns3:ExampleFil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7a989-ea40-4fbb-92cc-4fcdc2b9b7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3aed7-39ef-45c7-8eed-5924a7b369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nclude" ma:index="25" nillable="true" ma:displayName="Include " ma:format="Dropdown" ma:internalName="Includ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Purpose" ma:index="27" nillable="true" ma:displayName="Purpose" ma:format="Dropdown" ma:internalName="Purpose">
      <xsd:simpleType>
        <xsd:restriction base="dms:Text">
          <xsd:maxLength value="255"/>
        </xsd:restriction>
      </xsd:simpleType>
    </xsd:element>
    <xsd:element name="ExampleFiles" ma:index="28" nillable="true" ma:displayName="Example Files" ma:format="Dropdown" ma:internalName="ExampleFil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6a5aa-8e31-4bdb-9b13-38c58a92ec8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9f1329d-6882-4b31-9625-72589e3b254f}" ma:internalName="TaxCatchAll" ma:showField="CatchAllData" ma:web="f507a989-ea40-4fbb-92cc-4fcdc2b9b7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3aed7-39ef-45c7-8eed-5924a7b36947">
      <Terms xmlns="http://schemas.microsoft.com/office/infopath/2007/PartnerControls"/>
    </lcf76f155ced4ddcb4097134ff3c332f>
    <ExampleFiles xmlns="7d13aed7-39ef-45c7-8eed-5924a7b36947" xsi:nil="true"/>
    <TaxCatchAll xmlns="ab06a5aa-8e31-4bdb-9b13-38c58a92ec8a" xsi:nil="true"/>
    <Include xmlns="7d13aed7-39ef-45c7-8eed-5924a7b36947" xsi:nil="true"/>
    <Purpose xmlns="7d13aed7-39ef-45c7-8eed-5924a7b36947" xsi:nil="true"/>
  </documentManagement>
</p:properties>
</file>

<file path=customXml/itemProps1.xml><?xml version="1.0" encoding="utf-8"?>
<ds:datastoreItem xmlns:ds="http://schemas.openxmlformats.org/officeDocument/2006/customXml" ds:itemID="{482BB3E0-3D54-4595-BC42-41F9A81392A1}"/>
</file>

<file path=customXml/itemProps2.xml><?xml version="1.0" encoding="utf-8"?>
<ds:datastoreItem xmlns:ds="http://schemas.openxmlformats.org/officeDocument/2006/customXml" ds:itemID="{8255D64A-E633-4014-B2E5-1E227F02C750}"/>
</file>

<file path=customXml/itemProps3.xml><?xml version="1.0" encoding="utf-8"?>
<ds:datastoreItem xmlns:ds="http://schemas.openxmlformats.org/officeDocument/2006/customXml" ds:itemID="{E05106F9-00B1-4092-8647-703FFCA6D74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668</Words>
  <Application>Microsoft Macintosh PowerPoint</Application>
  <PresentationFormat>Custom</PresentationFormat>
  <Paragraphs>44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Encode Sans Normal</vt:lpstr>
      <vt:lpstr>Encode Sans Normal Black</vt:lpstr>
      <vt:lpstr>Encode Sans Normal Light</vt:lpstr>
      <vt:lpstr>Office Theme</vt:lpstr>
      <vt:lpstr>PROJECT TITLE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 HERE</dc:title>
  <cp:lastModifiedBy>Joanna Honc</cp:lastModifiedBy>
  <cp:revision>59</cp:revision>
  <dcterms:created xsi:type="dcterms:W3CDTF">2026-01-30T22:31:28Z</dcterms:created>
  <dcterms:modified xsi:type="dcterms:W3CDTF">2026-03-21T03:03:22Z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2026-01-30T00:00:00Z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2026-01-30T00:00:00Z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0x010100FA68E43A40A2BA40AEABDDB9AFE3E99D</vt:lpwstr>
  </property>
</Properties>
</file>