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6"/>
  </p:notesMasterIdLst>
  <p:sldIdLst>
    <p:sldId id="257" r:id="rId5"/>
  </p:sldIdLst>
  <p:sldSz cx="20104100" cy="1340485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23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08"/>
    <p:restoredTop sz="94655"/>
  </p:normalViewPr>
  <p:slideViewPr>
    <p:cSldViewPr>
      <p:cViewPr varScale="1">
        <p:scale>
          <a:sx n="100" d="100"/>
          <a:sy n="100" d="100"/>
        </p:scale>
        <p:origin x="260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93627D-AC0A-5140-8E70-B132A9C57B51}" type="datetimeFigureOut">
              <a:rPr lang="en-US" smtClean="0"/>
              <a:t>3/24/26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61150" y="1676400"/>
            <a:ext cx="6781800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862DC7-DBFD-F94C-8015-D5B7F84F9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290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4155503"/>
            <a:ext cx="17088486" cy="28150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7506716"/>
            <a:ext cx="14072870" cy="33512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90511C3-746F-0A1F-57E1-83F0F46F6EC2}"/>
              </a:ext>
            </a:extLst>
          </p:cNvPr>
          <p:cNvSpPr/>
          <p:nvPr userDrawn="1"/>
        </p:nvSpPr>
        <p:spPr>
          <a:xfrm>
            <a:off x="-234950" y="-155575"/>
            <a:ext cx="21336000" cy="13944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 hidden="1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0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0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3083115"/>
            <a:ext cx="8745284" cy="88472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3083115"/>
            <a:ext cx="8745284" cy="88472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0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80150" y="525967"/>
            <a:ext cx="9753093" cy="114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2466511"/>
            <a:ext cx="6433312" cy="6702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2466511"/>
            <a:ext cx="4623943" cy="6702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2466511"/>
            <a:ext cx="4623943" cy="6702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02788BB-21E2-1643-D1D7-C34D55BE19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-4778"/>
            <a:ext cx="20104100" cy="2619329"/>
          </a:xfrm>
          <a:prstGeom prst="rect">
            <a:avLst/>
          </a:prstGeom>
          <a:gradFill flip="none" rotWithShape="1">
            <a:gsLst>
              <a:gs pos="0">
                <a:srgbClr val="74256C"/>
              </a:gs>
              <a:gs pos="99000">
                <a:srgbClr val="37236A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1" name="Picture 110" descr="U W Medicine School of Medicine Logo">
            <a:extLst>
              <a:ext uri="{FF2B5EF4-FFF2-40B4-BE49-F238E27FC236}">
                <a16:creationId xmlns:a16="http://schemas.microsoft.com/office/drawing/2014/main" id="{C9F23FCA-FC8F-3340-63B2-BCEF945B67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8525" y="703375"/>
            <a:ext cx="3792971" cy="1363416"/>
          </a:xfrm>
          <a:prstGeom prst="rect">
            <a:avLst/>
          </a:prstGeom>
        </p:spPr>
      </p:pic>
      <p:sp>
        <p:nvSpPr>
          <p:cNvPr id="120" name="object 48">
            <a:extLst>
              <a:ext uri="{FF2B5EF4-FFF2-40B4-BE49-F238E27FC236}">
                <a16:creationId xmlns:a16="http://schemas.microsoft.com/office/drawing/2014/main" id="{EBAF9820-48B7-C57F-C6FF-01F06EC480C4}"/>
              </a:ext>
            </a:extLst>
          </p:cNvPr>
          <p:cNvSpPr txBox="1"/>
          <p:nvPr/>
        </p:nvSpPr>
        <p:spPr>
          <a:xfrm>
            <a:off x="10520006" y="8977303"/>
            <a:ext cx="1671320" cy="197490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200" spc="-7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AXIS</a:t>
            </a:r>
            <a:r>
              <a:rPr sz="120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LABEL</a:t>
            </a:r>
            <a:r>
              <a:rPr sz="1200" spc="-3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122" name="object 49">
            <a:extLst>
              <a:ext uri="{FF2B5EF4-FFF2-40B4-BE49-F238E27FC236}">
                <a16:creationId xmlns:a16="http://schemas.microsoft.com/office/drawing/2014/main" id="{4E829871-4CC1-D3CD-2B8E-8BB5533C813D}"/>
              </a:ext>
            </a:extLst>
          </p:cNvPr>
          <p:cNvSpPr txBox="1"/>
          <p:nvPr/>
        </p:nvSpPr>
        <p:spPr>
          <a:xfrm>
            <a:off x="12649675" y="8951244"/>
            <a:ext cx="1671320" cy="197490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200" spc="-7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AXIS</a:t>
            </a:r>
            <a:r>
              <a:rPr sz="120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LABEL</a:t>
            </a:r>
            <a:r>
              <a:rPr sz="1200" spc="-3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124" name="object 51" descr="$PPTXTitle">
            <a:extLst>
              <a:ext uri="{FF2B5EF4-FFF2-40B4-BE49-F238E27FC236}">
                <a16:creationId xmlns:a16="http://schemas.microsoft.com/office/drawing/2014/main" id="{870EDD32-CEF5-81F0-7638-BC3E0553763F}"/>
              </a:ext>
            </a:extLst>
          </p:cNvPr>
          <p:cNvSpPr txBox="1">
            <a:spLocks/>
          </p:cNvSpPr>
          <p:nvPr/>
        </p:nvSpPr>
        <p:spPr>
          <a:xfrm>
            <a:off x="680150" y="525967"/>
            <a:ext cx="9753093" cy="1147175"/>
          </a:xfrm>
          <a:prstGeom prst="rect">
            <a:avLst/>
          </a:prstGeom>
        </p:spPr>
        <p:txBody>
          <a:bodyPr vert="horz" wrap="square" lIns="0" tIns="66405" rIns="0" bIns="0" rtlCol="0">
            <a:spAutoFit/>
          </a:bodyPr>
          <a:lstStyle>
            <a:lvl1pPr>
              <a:defRPr sz="7000" b="1" i="0">
                <a:solidFill>
                  <a:schemeClr val="bg1"/>
                </a:solidFill>
                <a:latin typeface="Encode Sans Normal Black"/>
                <a:ea typeface="+mj-ea"/>
                <a:cs typeface="Encode Sans Normal Black"/>
              </a:defRPr>
            </a:lvl1pPr>
          </a:lstStyle>
          <a:p>
            <a:pPr marL="17780">
              <a:spcBef>
                <a:spcPts val="120"/>
              </a:spcBef>
            </a:pPr>
            <a:r>
              <a:rPr lang="en-US" spc="-10" dirty="0">
                <a:latin typeface="Calibri"/>
                <a:ea typeface="Calibri"/>
                <a:cs typeface="Calibri"/>
              </a:rPr>
              <a:t>PROJECT</a:t>
            </a:r>
            <a:r>
              <a:rPr lang="en-US" spc="-305" dirty="0">
                <a:latin typeface="Calibri"/>
                <a:ea typeface="Calibri"/>
                <a:cs typeface="Calibri"/>
              </a:rPr>
              <a:t> </a:t>
            </a:r>
            <a:r>
              <a:rPr lang="en-US" dirty="0">
                <a:latin typeface="Calibri"/>
                <a:ea typeface="Calibri"/>
                <a:cs typeface="Calibri"/>
              </a:rPr>
              <a:t>TITLE</a:t>
            </a:r>
            <a:r>
              <a:rPr lang="en-US" spc="5" dirty="0">
                <a:latin typeface="Calibri"/>
                <a:ea typeface="Calibri"/>
                <a:cs typeface="Calibri"/>
              </a:rPr>
              <a:t> </a:t>
            </a:r>
            <a:r>
              <a:rPr lang="en-US" spc="-20" dirty="0">
                <a:latin typeface="Calibri"/>
                <a:ea typeface="Calibri"/>
                <a:cs typeface="Calibri"/>
              </a:rPr>
              <a:t>HERE</a:t>
            </a:r>
          </a:p>
        </p:txBody>
      </p:sp>
      <p:sp>
        <p:nvSpPr>
          <p:cNvPr id="125" name="object 52">
            <a:extLst>
              <a:ext uri="{FF2B5EF4-FFF2-40B4-BE49-F238E27FC236}">
                <a16:creationId xmlns:a16="http://schemas.microsoft.com/office/drawing/2014/main" id="{2F112DCF-3D34-87BB-8196-888394C93A25}"/>
              </a:ext>
            </a:extLst>
          </p:cNvPr>
          <p:cNvSpPr txBox="1"/>
          <p:nvPr/>
        </p:nvSpPr>
        <p:spPr>
          <a:xfrm>
            <a:off x="685359" y="1810286"/>
            <a:ext cx="7446645" cy="3048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First</a:t>
            </a:r>
            <a:r>
              <a:rPr sz="1800" spc="7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6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Last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Name,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First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6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Last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Name,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First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6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Last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4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</a:t>
            </a:r>
            <a:endParaRPr sz="1800" dirty="0">
              <a:latin typeface="Calibri"/>
              <a:ea typeface="Calibri"/>
              <a:cs typeface="Calibri"/>
            </a:endParaRPr>
          </a:p>
        </p:txBody>
      </p:sp>
      <p:sp>
        <p:nvSpPr>
          <p:cNvPr id="127" name="object 57">
            <a:extLst>
              <a:ext uri="{FF2B5EF4-FFF2-40B4-BE49-F238E27FC236}">
                <a16:creationId xmlns:a16="http://schemas.microsoft.com/office/drawing/2014/main" id="{2B4064E7-605B-297F-5B82-F968E9722C18}"/>
              </a:ext>
            </a:extLst>
          </p:cNvPr>
          <p:cNvSpPr txBox="1"/>
          <p:nvPr/>
        </p:nvSpPr>
        <p:spPr>
          <a:xfrm>
            <a:off x="685359" y="3349512"/>
            <a:ext cx="4243070" cy="4079875"/>
          </a:xfrm>
          <a:prstGeom prst="rect">
            <a:avLst/>
          </a:prstGeom>
        </p:spPr>
        <p:txBody>
          <a:bodyPr vert="horz" wrap="square" lIns="0" tIns="12065" rIns="0" bIns="0" rtlCol="0" anchor="t">
            <a:spAutoFit/>
          </a:bodyPr>
          <a:lstStyle/>
          <a:p>
            <a:pPr marL="12700" marR="33655">
              <a:lnSpc>
                <a:spcPct val="100800"/>
              </a:lnSpc>
              <a:spcBef>
                <a:spcPts val="95"/>
              </a:spcBef>
            </a:pP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SUBHEAD</a:t>
            </a:r>
            <a:r>
              <a:rPr sz="200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INTRO SIT</a:t>
            </a:r>
            <a:r>
              <a:rPr sz="2000" b="1" spc="-10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AMET, CONSECTETUR</a:t>
            </a:r>
            <a:r>
              <a:rPr sz="2000" b="1" spc="-3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ADIPISCING.</a:t>
            </a:r>
            <a:r>
              <a:rPr sz="2000" b="1" spc="3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DUIS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20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2000" b="1" spc="-5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2000" b="1" spc="-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20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TINCIDUNT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2000" b="1" spc="-4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2000" b="1" spc="-1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2000" b="1" spc="-114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2000" b="1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ORCI.</a:t>
            </a:r>
            <a:endParaRPr sz="2000" b="1" dirty="0">
              <a:latin typeface="Calibri"/>
              <a:ea typeface="Calibri"/>
              <a:cs typeface="Calibri"/>
            </a:endParaRPr>
          </a:p>
          <a:p>
            <a:pPr marL="12700" marR="5080">
              <a:lnSpc>
                <a:spcPct val="102400"/>
              </a:lnSpc>
              <a:spcBef>
                <a:spcPts val="1285"/>
              </a:spcBef>
            </a:pP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 </a:t>
            </a:r>
            <a:r>
              <a:rPr sz="155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55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55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55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55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55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55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 </a:t>
            </a:r>
            <a:r>
              <a:rPr sz="155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55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55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55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</a:t>
            </a:r>
            <a:r>
              <a:rPr sz="155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55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9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55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</a:t>
            </a:r>
            <a:r>
              <a:rPr sz="155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 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 ultrices</a:t>
            </a:r>
            <a:r>
              <a:rPr sz="155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55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55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55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55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550" spc="5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</a:t>
            </a:r>
            <a:r>
              <a:rPr sz="155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sz="155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55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55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55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55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arcu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550" spc="5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</a:t>
            </a:r>
            <a:r>
              <a:rPr sz="15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 </a:t>
            </a:r>
            <a:r>
              <a:rPr sz="155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sit </a:t>
            </a:r>
            <a:r>
              <a:rPr sz="15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endParaRPr sz="1550" dirty="0">
              <a:latin typeface="Calibri"/>
              <a:ea typeface="Calibri"/>
              <a:cs typeface="Calibri"/>
            </a:endParaRPr>
          </a:p>
        </p:txBody>
      </p:sp>
      <p:sp>
        <p:nvSpPr>
          <p:cNvPr id="128" name="object 58">
            <a:extLst>
              <a:ext uri="{FF2B5EF4-FFF2-40B4-BE49-F238E27FC236}">
                <a16:creationId xmlns:a16="http://schemas.microsoft.com/office/drawing/2014/main" id="{30EC580F-8DAB-DBB7-FD58-4336AE3AFDE7}"/>
              </a:ext>
            </a:extLst>
          </p:cNvPr>
          <p:cNvSpPr txBox="1"/>
          <p:nvPr/>
        </p:nvSpPr>
        <p:spPr>
          <a:xfrm>
            <a:off x="698058" y="7757910"/>
            <a:ext cx="4258310" cy="4737322"/>
          </a:xfrm>
          <a:prstGeom prst="rect">
            <a:avLst/>
          </a:prstGeom>
          <a:solidFill>
            <a:srgbClr val="E6E8E8"/>
          </a:solidFill>
        </p:spPr>
        <p:txBody>
          <a:bodyPr vert="horz" wrap="square" lIns="0" tIns="200025" rIns="0" bIns="0" rtlCol="0">
            <a:spAutoFit/>
          </a:bodyPr>
          <a:lstStyle/>
          <a:p>
            <a:pPr marL="173990" marR="530225">
              <a:lnSpc>
                <a:spcPts val="1950"/>
              </a:lnSpc>
              <a:spcBef>
                <a:spcPts val="1575"/>
              </a:spcBef>
            </a:pPr>
            <a:r>
              <a:rPr sz="170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BOX</a:t>
            </a:r>
            <a:r>
              <a:rPr sz="17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HEADER</a:t>
            </a:r>
            <a:r>
              <a:rPr sz="1700" b="1" spc="-2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FOR</a:t>
            </a:r>
            <a:r>
              <a:rPr sz="1700" b="1" spc="-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YOUR</a:t>
            </a:r>
            <a:r>
              <a:rPr sz="1700" b="1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QUICK </a:t>
            </a:r>
            <a:r>
              <a:rPr sz="170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FACTS</a:t>
            </a:r>
            <a:endParaRPr sz="1700" dirty="0">
              <a:latin typeface="Calibri"/>
              <a:ea typeface="Calibri"/>
              <a:cs typeface="Calibri"/>
            </a:endParaRPr>
          </a:p>
          <a:p>
            <a:pPr marL="347980" indent="-173990">
              <a:lnSpc>
                <a:spcPct val="100000"/>
              </a:lnSpc>
              <a:spcBef>
                <a:spcPts val="1010"/>
              </a:spcBef>
              <a:buChar char="•"/>
              <a:tabLst>
                <a:tab pos="347980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2</a:t>
            </a:r>
            <a:r>
              <a:rPr sz="1350" b="1" spc="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347980" indent="-173990">
              <a:lnSpc>
                <a:spcPct val="100000"/>
              </a:lnSpc>
              <a:spcBef>
                <a:spcPts val="1130"/>
              </a:spcBef>
              <a:buChar char="•"/>
              <a:tabLst>
                <a:tab pos="347980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20</a:t>
            </a:r>
            <a:r>
              <a:rPr sz="1350" b="1" spc="8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348615" marR="434975" indent="-174625">
              <a:lnSpc>
                <a:spcPct val="101800"/>
              </a:lnSpc>
              <a:spcBef>
                <a:spcPts val="1100"/>
              </a:spcBef>
              <a:buChar char="•"/>
              <a:tabLst>
                <a:tab pos="348615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56</a:t>
            </a:r>
            <a:r>
              <a:rPr sz="1350" b="1" spc="9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348615" marR="434975" indent="-174625">
              <a:lnSpc>
                <a:spcPct val="101800"/>
              </a:lnSpc>
              <a:spcBef>
                <a:spcPts val="1100"/>
              </a:spcBef>
              <a:buChar char="•"/>
              <a:tabLst>
                <a:tab pos="348615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76</a:t>
            </a:r>
            <a:r>
              <a:rPr sz="1350" b="1" spc="9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348615" marR="337820" indent="-174625">
              <a:lnSpc>
                <a:spcPct val="101800"/>
              </a:lnSpc>
              <a:spcBef>
                <a:spcPts val="1095"/>
              </a:spcBef>
              <a:buChar char="•"/>
              <a:tabLst>
                <a:tab pos="348615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167</a:t>
            </a:r>
            <a:r>
              <a:rPr sz="1350" b="1" spc="9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9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9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9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sz="1350" spc="1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1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348615" marR="434975" indent="-174625">
              <a:lnSpc>
                <a:spcPct val="101800"/>
              </a:lnSpc>
              <a:spcBef>
                <a:spcPts val="1100"/>
              </a:spcBef>
              <a:buChar char="•"/>
              <a:tabLst>
                <a:tab pos="348615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76</a:t>
            </a:r>
            <a:r>
              <a:rPr sz="1350" b="1" spc="9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348615" marR="434975" indent="-174625">
              <a:lnSpc>
                <a:spcPct val="101800"/>
              </a:lnSpc>
              <a:spcBef>
                <a:spcPts val="1100"/>
              </a:spcBef>
              <a:buChar char="•"/>
              <a:tabLst>
                <a:tab pos="348615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56</a:t>
            </a:r>
            <a:r>
              <a:rPr sz="1350" b="1" spc="9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348615" marR="434975" indent="-174625">
              <a:lnSpc>
                <a:spcPct val="101800"/>
              </a:lnSpc>
              <a:spcBef>
                <a:spcPts val="1100"/>
              </a:spcBef>
              <a:buChar char="•"/>
              <a:tabLst>
                <a:tab pos="348615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76</a:t>
            </a:r>
            <a:r>
              <a:rPr sz="1350" b="1" spc="9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br>
              <a:rPr lang="en-US"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</a:br>
            <a:endParaRPr sz="1350" dirty="0">
              <a:latin typeface="Calibri"/>
              <a:ea typeface="Calibri"/>
              <a:cs typeface="Calibri"/>
            </a:endParaRPr>
          </a:p>
        </p:txBody>
      </p:sp>
      <p:sp>
        <p:nvSpPr>
          <p:cNvPr id="129" name="object 59">
            <a:extLst>
              <a:ext uri="{FF2B5EF4-FFF2-40B4-BE49-F238E27FC236}">
                <a16:creationId xmlns:a16="http://schemas.microsoft.com/office/drawing/2014/main" id="{41E92779-EC30-E46F-EC94-48A9F6DE7810}"/>
              </a:ext>
            </a:extLst>
          </p:cNvPr>
          <p:cNvSpPr txBox="1"/>
          <p:nvPr/>
        </p:nvSpPr>
        <p:spPr>
          <a:xfrm>
            <a:off x="6485896" y="3349512"/>
            <a:ext cx="2201545" cy="304800"/>
          </a:xfrm>
          <a:prstGeom prst="rect">
            <a:avLst/>
          </a:prstGeom>
        </p:spPr>
        <p:txBody>
          <a:bodyPr vert="horz" wrap="square" lIns="0" tIns="16510" rIns="0" bIns="0" rtlCol="0" anchor="t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8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TITLE</a:t>
            </a:r>
            <a:r>
              <a:rPr sz="1800" b="1" spc="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800" dirty="0">
              <a:latin typeface="Calibri"/>
              <a:ea typeface="Calibri"/>
              <a:cs typeface="Calibri"/>
            </a:endParaRPr>
          </a:p>
        </p:txBody>
      </p:sp>
      <p:sp>
        <p:nvSpPr>
          <p:cNvPr id="130" name="object 60">
            <a:extLst>
              <a:ext uri="{FF2B5EF4-FFF2-40B4-BE49-F238E27FC236}">
                <a16:creationId xmlns:a16="http://schemas.microsoft.com/office/drawing/2014/main" id="{3492F922-CDC9-6666-3D75-E6494269FC8D}"/>
              </a:ext>
            </a:extLst>
          </p:cNvPr>
          <p:cNvSpPr txBox="1"/>
          <p:nvPr/>
        </p:nvSpPr>
        <p:spPr>
          <a:xfrm>
            <a:off x="5501966" y="7044032"/>
            <a:ext cx="4171315" cy="2850780"/>
          </a:xfrm>
          <a:prstGeom prst="rect">
            <a:avLst/>
          </a:prstGeom>
        </p:spPr>
        <p:txBody>
          <a:bodyPr vert="horz" wrap="square" lIns="0" tIns="11430" rIns="0" bIns="0" rtlCol="0" anchor="t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HEADER</a:t>
            </a:r>
            <a:endParaRPr sz="2450" dirty="0">
              <a:latin typeface="Calibri"/>
              <a:ea typeface="Calibri"/>
              <a:cs typeface="Calibri"/>
            </a:endParaRPr>
          </a:p>
          <a:p>
            <a:pPr marL="13970" marR="5080">
              <a:lnSpc>
                <a:spcPct val="100000"/>
              </a:lnSpc>
              <a:spcBef>
                <a:spcPts val="1540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85090" indent="-137160" algn="just">
              <a:lnSpc>
                <a:spcPct val="100000"/>
              </a:lnSpc>
              <a:spcBef>
                <a:spcPts val="1095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2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85090" indent="-137160" algn="just">
              <a:lnSpc>
                <a:spcPct val="100000"/>
              </a:lnSpc>
              <a:spcBef>
                <a:spcPts val="1095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2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85090" indent="-137160" algn="just">
              <a:lnSpc>
                <a:spcPct val="1000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131" name="object 61" descr="Placeholder for images">
            <a:extLst>
              <a:ext uri="{FF2B5EF4-FFF2-40B4-BE49-F238E27FC236}">
                <a16:creationId xmlns:a16="http://schemas.microsoft.com/office/drawing/2014/main" id="{B3EA1FF1-7053-C8B1-B7D1-EF460BEA9591}"/>
              </a:ext>
            </a:extLst>
          </p:cNvPr>
          <p:cNvSpPr/>
          <p:nvPr/>
        </p:nvSpPr>
        <p:spPr>
          <a:xfrm>
            <a:off x="5514666" y="10052050"/>
            <a:ext cx="4249420" cy="2312035"/>
          </a:xfrm>
          <a:custGeom>
            <a:avLst/>
            <a:gdLst/>
            <a:ahLst/>
            <a:cxnLst/>
            <a:rect l="l" t="t" r="r" b="b"/>
            <a:pathLst>
              <a:path w="4249420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132" name="object 62">
            <a:extLst>
              <a:ext uri="{FF2B5EF4-FFF2-40B4-BE49-F238E27FC236}">
                <a16:creationId xmlns:a16="http://schemas.microsoft.com/office/drawing/2014/main" id="{1E748B81-2310-C19C-E60C-FA9B5DEA15EC}"/>
              </a:ext>
            </a:extLst>
          </p:cNvPr>
          <p:cNvSpPr txBox="1"/>
          <p:nvPr/>
        </p:nvSpPr>
        <p:spPr>
          <a:xfrm>
            <a:off x="5511283" y="12463941"/>
            <a:ext cx="4078604" cy="39145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4700"/>
              </a:lnSpc>
              <a:spcBef>
                <a:spcPts val="90"/>
              </a:spcBef>
            </a:pP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Photo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caption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here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ipsum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sit.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133" name="object 63">
            <a:extLst>
              <a:ext uri="{FF2B5EF4-FFF2-40B4-BE49-F238E27FC236}">
                <a16:creationId xmlns:a16="http://schemas.microsoft.com/office/drawing/2014/main" id="{892933F6-E971-B319-E960-DE4B1D30873C}"/>
              </a:ext>
            </a:extLst>
          </p:cNvPr>
          <p:cNvSpPr txBox="1"/>
          <p:nvPr/>
        </p:nvSpPr>
        <p:spPr>
          <a:xfrm>
            <a:off x="10318573" y="3291445"/>
            <a:ext cx="4089400" cy="285496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0320" algn="just">
              <a:lnSpc>
                <a:spcPct val="100000"/>
              </a:lnSpc>
              <a:spcBef>
                <a:spcPts val="90"/>
              </a:spcBef>
            </a:pP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HEADER</a:t>
            </a:r>
            <a:endParaRPr sz="2450" dirty="0">
              <a:latin typeface="Calibri"/>
              <a:ea typeface="Calibri"/>
              <a:cs typeface="Calibri"/>
            </a:endParaRPr>
          </a:p>
          <a:p>
            <a:pPr marL="12700" marR="144145" algn="just">
              <a:lnSpc>
                <a:spcPct val="100000"/>
              </a:lnSpc>
              <a:spcBef>
                <a:spcPts val="1540"/>
              </a:spcBef>
            </a:pP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1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1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</a:t>
            </a:r>
            <a:r>
              <a:rPr sz="11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1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1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</a:t>
            </a:r>
            <a:endParaRPr sz="1100" dirty="0">
              <a:latin typeface="Calibri"/>
              <a:ea typeface="Calibri"/>
              <a:cs typeface="Calibri"/>
            </a:endParaRPr>
          </a:p>
          <a:p>
            <a:pPr marL="149225" marR="5080" indent="-137160" algn="just">
              <a:lnSpc>
                <a:spcPct val="100000"/>
              </a:lnSpc>
              <a:spcBef>
                <a:spcPts val="1095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1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1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	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100" spc="2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100" dirty="0">
              <a:latin typeface="Calibri"/>
              <a:ea typeface="Calibri"/>
              <a:cs typeface="Calibri"/>
            </a:endParaRPr>
          </a:p>
          <a:p>
            <a:pPr marL="149225" marR="5080" indent="-137160" algn="just">
              <a:lnSpc>
                <a:spcPct val="100000"/>
              </a:lnSpc>
              <a:spcBef>
                <a:spcPts val="1095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1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1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	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100" spc="2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100" dirty="0">
              <a:latin typeface="Calibri"/>
              <a:ea typeface="Calibri"/>
              <a:cs typeface="Calibri"/>
            </a:endParaRPr>
          </a:p>
          <a:p>
            <a:pPr marL="149225" marR="5080" indent="-137160" algn="just">
              <a:lnSpc>
                <a:spcPct val="1000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1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1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1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endParaRPr sz="1100" dirty="0">
              <a:latin typeface="Calibri"/>
              <a:ea typeface="Calibri"/>
              <a:cs typeface="Calibri"/>
            </a:endParaRPr>
          </a:p>
        </p:txBody>
      </p:sp>
      <p:sp>
        <p:nvSpPr>
          <p:cNvPr id="134" name="object 64">
            <a:extLst>
              <a:ext uri="{FF2B5EF4-FFF2-40B4-BE49-F238E27FC236}">
                <a16:creationId xmlns:a16="http://schemas.microsoft.com/office/drawing/2014/main" id="{C37D6BB4-0A28-FD0D-818C-F4823FEBCDFF}"/>
              </a:ext>
            </a:extLst>
          </p:cNvPr>
          <p:cNvSpPr txBox="1"/>
          <p:nvPr/>
        </p:nvSpPr>
        <p:spPr>
          <a:xfrm>
            <a:off x="11363500" y="6539150"/>
            <a:ext cx="2201545" cy="304800"/>
          </a:xfrm>
          <a:prstGeom prst="rect">
            <a:avLst/>
          </a:prstGeom>
        </p:spPr>
        <p:txBody>
          <a:bodyPr vert="horz" wrap="square" lIns="0" tIns="16510" rIns="0" bIns="0" rtlCol="0" anchor="t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8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TITLE</a:t>
            </a:r>
            <a:r>
              <a:rPr sz="1800" b="1" spc="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800" dirty="0">
              <a:latin typeface="Calibri"/>
              <a:ea typeface="Calibri"/>
              <a:cs typeface="Calibri"/>
            </a:endParaRPr>
          </a:p>
        </p:txBody>
      </p:sp>
      <p:sp>
        <p:nvSpPr>
          <p:cNvPr id="135" name="object 65">
            <a:extLst>
              <a:ext uri="{FF2B5EF4-FFF2-40B4-BE49-F238E27FC236}">
                <a16:creationId xmlns:a16="http://schemas.microsoft.com/office/drawing/2014/main" id="{A971D023-026B-C733-BE58-2442937305D9}"/>
              </a:ext>
            </a:extLst>
          </p:cNvPr>
          <p:cNvSpPr txBox="1"/>
          <p:nvPr/>
        </p:nvSpPr>
        <p:spPr>
          <a:xfrm>
            <a:off x="10318573" y="9527505"/>
            <a:ext cx="4169410" cy="3361177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0320">
              <a:lnSpc>
                <a:spcPct val="100000"/>
              </a:lnSpc>
              <a:spcBef>
                <a:spcPts val="90"/>
              </a:spcBef>
            </a:pP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HEADER</a:t>
            </a:r>
            <a:endParaRPr lang="en-US" sz="2450" b="1" spc="-10" dirty="0">
              <a:solidFill>
                <a:srgbClr val="36236A"/>
              </a:solidFill>
              <a:latin typeface="Calibri"/>
              <a:ea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1540"/>
              </a:spcBef>
            </a:pP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lang="en-US"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lang="en-US"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,</a:t>
            </a:r>
            <a:r>
              <a:rPr lang="en-US"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lang="en-US"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lang="en-US"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lang="en-US"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5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endParaRPr lang="en-US" sz="1200" dirty="0">
              <a:latin typeface="Calibri"/>
              <a:ea typeface="Calibri"/>
              <a:cs typeface="Calibri"/>
            </a:endParaRPr>
          </a:p>
          <a:p>
            <a:pPr marL="149225" marR="85090" indent="-137160" algn="just">
              <a:lnSpc>
                <a:spcPct val="100000"/>
              </a:lnSpc>
              <a:spcBef>
                <a:spcPts val="1095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,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5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	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lang="en-US" sz="1200" spc="2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lang="en-US" sz="1200" dirty="0">
              <a:latin typeface="Calibri"/>
              <a:ea typeface="Calibri"/>
              <a:cs typeface="Calibri"/>
            </a:endParaRPr>
          </a:p>
          <a:p>
            <a:pPr marL="149225" marR="85090" indent="-137160" algn="just">
              <a:lnSpc>
                <a:spcPct val="100000"/>
              </a:lnSpc>
              <a:spcBef>
                <a:spcPts val="1095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,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5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	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lang="en-US" sz="1200" spc="2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lang="en-US" sz="1200" dirty="0">
              <a:latin typeface="Calibri"/>
              <a:ea typeface="Calibri"/>
              <a:cs typeface="Calibri"/>
            </a:endParaRPr>
          </a:p>
          <a:p>
            <a:pPr marL="149225" marR="85090" indent="-137160" algn="just">
              <a:lnSpc>
                <a:spcPct val="1000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,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5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	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lang="en-US" sz="1200" spc="2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lang="en-US" sz="1200" dirty="0">
              <a:latin typeface="Calibri"/>
              <a:ea typeface="Calibri"/>
              <a:cs typeface="Calibri"/>
            </a:endParaRPr>
          </a:p>
          <a:p>
            <a:pPr marL="149860" indent="-137160">
              <a:lnSpc>
                <a:spcPct val="100000"/>
              </a:lnSpc>
              <a:spcBef>
                <a:spcPts val="1095"/>
              </a:spcBef>
              <a:buClr>
                <a:srgbClr val="36236A"/>
              </a:buClr>
              <a:buFont typeface="Arial"/>
              <a:buChar char="•"/>
              <a:tabLst>
                <a:tab pos="149860" algn="l"/>
              </a:tabLst>
            </a:pP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,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endParaRPr lang="en-US"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136" name="object 66">
            <a:extLst>
              <a:ext uri="{FF2B5EF4-FFF2-40B4-BE49-F238E27FC236}">
                <a16:creationId xmlns:a16="http://schemas.microsoft.com/office/drawing/2014/main" id="{189E42C6-77CB-223E-492C-3E840AA7EEAC}"/>
              </a:ext>
            </a:extLst>
          </p:cNvPr>
          <p:cNvSpPr txBox="1"/>
          <p:nvPr/>
        </p:nvSpPr>
        <p:spPr>
          <a:xfrm>
            <a:off x="16280573" y="3281384"/>
            <a:ext cx="2201545" cy="304800"/>
          </a:xfrm>
          <a:prstGeom prst="rect">
            <a:avLst/>
          </a:prstGeom>
        </p:spPr>
        <p:txBody>
          <a:bodyPr vert="horz" wrap="square" lIns="0" tIns="16510" rIns="0" bIns="0" rtlCol="0" anchor="t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8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TITLE</a:t>
            </a:r>
            <a:r>
              <a:rPr sz="1800" b="1" spc="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800" dirty="0">
              <a:latin typeface="Calibri"/>
              <a:ea typeface="Calibri"/>
              <a:cs typeface="Calibri"/>
            </a:endParaRPr>
          </a:p>
        </p:txBody>
      </p:sp>
      <p:sp>
        <p:nvSpPr>
          <p:cNvPr id="137" name="object 67">
            <a:extLst>
              <a:ext uri="{FF2B5EF4-FFF2-40B4-BE49-F238E27FC236}">
                <a16:creationId xmlns:a16="http://schemas.microsoft.com/office/drawing/2014/main" id="{E4FD196A-5E82-11CE-4E1D-EFE1729291AB}"/>
              </a:ext>
            </a:extLst>
          </p:cNvPr>
          <p:cNvSpPr txBox="1"/>
          <p:nvPr/>
        </p:nvSpPr>
        <p:spPr>
          <a:xfrm>
            <a:off x="15142937" y="7044032"/>
            <a:ext cx="4169410" cy="28507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0320">
              <a:lnSpc>
                <a:spcPct val="100000"/>
              </a:lnSpc>
              <a:spcBef>
                <a:spcPts val="90"/>
              </a:spcBef>
            </a:pP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HEADER</a:t>
            </a:r>
            <a:endParaRPr sz="2450" dirty="0">
              <a:latin typeface="Calibri"/>
              <a:ea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1540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49225" marR="85090" indent="-137160" algn="just">
              <a:lnSpc>
                <a:spcPct val="100000"/>
              </a:lnSpc>
              <a:spcBef>
                <a:spcPts val="1095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2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49225" marR="85090" indent="-137160" algn="just">
              <a:lnSpc>
                <a:spcPct val="100000"/>
              </a:lnSpc>
              <a:spcBef>
                <a:spcPts val="1095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2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49225" marR="85090" indent="-137160" algn="just">
              <a:lnSpc>
                <a:spcPct val="1000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138" name="object 68" descr="Placeholder for images">
            <a:extLst>
              <a:ext uri="{FF2B5EF4-FFF2-40B4-BE49-F238E27FC236}">
                <a16:creationId xmlns:a16="http://schemas.microsoft.com/office/drawing/2014/main" id="{73F1BC49-B11D-0FE3-7B5B-A40058998201}"/>
              </a:ext>
            </a:extLst>
          </p:cNvPr>
          <p:cNvSpPr/>
          <p:nvPr/>
        </p:nvSpPr>
        <p:spPr>
          <a:xfrm>
            <a:off x="15155636" y="10052050"/>
            <a:ext cx="4249420" cy="2312035"/>
          </a:xfrm>
          <a:custGeom>
            <a:avLst/>
            <a:gdLst/>
            <a:ahLst/>
            <a:cxnLst/>
            <a:rect l="l" t="t" r="r" b="b"/>
            <a:pathLst>
              <a:path w="4249419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139" name="object 69">
            <a:extLst>
              <a:ext uri="{FF2B5EF4-FFF2-40B4-BE49-F238E27FC236}">
                <a16:creationId xmlns:a16="http://schemas.microsoft.com/office/drawing/2014/main" id="{F372D1DD-FE54-D4C8-28ED-C06CCB055B16}"/>
              </a:ext>
            </a:extLst>
          </p:cNvPr>
          <p:cNvSpPr txBox="1"/>
          <p:nvPr/>
        </p:nvSpPr>
        <p:spPr>
          <a:xfrm>
            <a:off x="15152254" y="12463941"/>
            <a:ext cx="4078604" cy="39145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4700"/>
              </a:lnSpc>
              <a:spcBef>
                <a:spcPts val="90"/>
              </a:spcBef>
            </a:pP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Photo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caption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here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ipsum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sit.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A96F9B4-3DCD-A153-6CA3-5252EABC4F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12952908"/>
            <a:ext cx="20104100" cy="464407"/>
          </a:xfrm>
          <a:prstGeom prst="rect">
            <a:avLst/>
          </a:prstGeom>
          <a:gradFill flip="none" rotWithShape="1">
            <a:gsLst>
              <a:gs pos="0">
                <a:srgbClr val="74256C"/>
              </a:gs>
              <a:gs pos="99000">
                <a:srgbClr val="37236A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bg object 17">
            <a:extLst>
              <a:ext uri="{FF2B5EF4-FFF2-40B4-BE49-F238E27FC236}">
                <a16:creationId xmlns:a16="http://schemas.microsoft.com/office/drawing/2014/main" id="{5A2D31CE-5452-6B97-21C0-467FF60A41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048173" y="3294837"/>
            <a:ext cx="0" cy="9410065"/>
          </a:xfrm>
          <a:custGeom>
            <a:avLst/>
            <a:gdLst/>
            <a:ahLst/>
            <a:cxnLst/>
            <a:rect l="l" t="t" r="r" b="b"/>
            <a:pathLst>
              <a:path h="9410065">
                <a:moveTo>
                  <a:pt x="0" y="0"/>
                </a:moveTo>
                <a:lnTo>
                  <a:pt x="0" y="9409835"/>
                </a:lnTo>
              </a:path>
            </a:pathLst>
          </a:custGeom>
          <a:ln w="7756">
            <a:solidFill>
              <a:srgbClr val="FFC70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bg object 18">
            <a:extLst>
              <a:ext uri="{FF2B5EF4-FFF2-40B4-BE49-F238E27FC236}">
                <a16:creationId xmlns:a16="http://schemas.microsoft.com/office/drawing/2014/main" id="{69368E22-2EA2-CEB9-C021-31677F75BA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31564" y="3294837"/>
            <a:ext cx="0" cy="9410065"/>
          </a:xfrm>
          <a:custGeom>
            <a:avLst/>
            <a:gdLst/>
            <a:ahLst/>
            <a:cxnLst/>
            <a:rect l="l" t="t" r="r" b="b"/>
            <a:pathLst>
              <a:path h="9410065">
                <a:moveTo>
                  <a:pt x="0" y="0"/>
                </a:moveTo>
                <a:lnTo>
                  <a:pt x="0" y="9409835"/>
                </a:lnTo>
              </a:path>
            </a:pathLst>
          </a:custGeom>
          <a:ln w="7756">
            <a:solidFill>
              <a:srgbClr val="FFC70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bg object 19">
            <a:extLst>
              <a:ext uri="{FF2B5EF4-FFF2-40B4-BE49-F238E27FC236}">
                <a16:creationId xmlns:a16="http://schemas.microsoft.com/office/drawing/2014/main" id="{3251D029-338D-B2D5-06DE-8E5413AFCC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4872537" y="3294837"/>
            <a:ext cx="0" cy="9410065"/>
          </a:xfrm>
          <a:custGeom>
            <a:avLst/>
            <a:gdLst/>
            <a:ahLst/>
            <a:cxnLst/>
            <a:rect l="l" t="t" r="r" b="b"/>
            <a:pathLst>
              <a:path h="9410065">
                <a:moveTo>
                  <a:pt x="0" y="0"/>
                </a:moveTo>
                <a:lnTo>
                  <a:pt x="0" y="9409835"/>
                </a:lnTo>
              </a:path>
            </a:pathLst>
          </a:custGeom>
          <a:ln w="7756">
            <a:solidFill>
              <a:srgbClr val="FFC70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68" descr="Placeholder for graphs">
            <a:extLst>
              <a:ext uri="{FF2B5EF4-FFF2-40B4-BE49-F238E27FC236}">
                <a16:creationId xmlns:a16="http://schemas.microsoft.com/office/drawing/2014/main" id="{CC6B5631-7EE0-B6A0-04A9-0F9A0A7ED8D0}"/>
              </a:ext>
            </a:extLst>
          </p:cNvPr>
          <p:cNvSpPr/>
          <p:nvPr/>
        </p:nvSpPr>
        <p:spPr>
          <a:xfrm>
            <a:off x="5775256" y="3966370"/>
            <a:ext cx="3721471" cy="2312035"/>
          </a:xfrm>
          <a:custGeom>
            <a:avLst/>
            <a:gdLst/>
            <a:ahLst/>
            <a:cxnLst/>
            <a:rect l="l" t="t" r="r" b="b"/>
            <a:pathLst>
              <a:path w="4249419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14" name="object 68" descr="Placeholder for graphs">
            <a:extLst>
              <a:ext uri="{FF2B5EF4-FFF2-40B4-BE49-F238E27FC236}">
                <a16:creationId xmlns:a16="http://schemas.microsoft.com/office/drawing/2014/main" id="{CD4D74CF-F136-AB7B-B3FE-786EFB465243}"/>
              </a:ext>
            </a:extLst>
          </p:cNvPr>
          <p:cNvSpPr/>
          <p:nvPr/>
        </p:nvSpPr>
        <p:spPr>
          <a:xfrm>
            <a:off x="15564206" y="3834302"/>
            <a:ext cx="3721471" cy="2312035"/>
          </a:xfrm>
          <a:custGeom>
            <a:avLst/>
            <a:gdLst/>
            <a:ahLst/>
            <a:cxnLst/>
            <a:rect l="l" t="t" r="r" b="b"/>
            <a:pathLst>
              <a:path w="4249419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2" name="object 68" descr="Placeholder for graphs">
            <a:extLst>
              <a:ext uri="{FF2B5EF4-FFF2-40B4-BE49-F238E27FC236}">
                <a16:creationId xmlns:a16="http://schemas.microsoft.com/office/drawing/2014/main" id="{0CBD2F25-B6E2-4494-99A5-9ACE59E3B32A}"/>
              </a:ext>
            </a:extLst>
          </p:cNvPr>
          <p:cNvSpPr/>
          <p:nvPr/>
        </p:nvSpPr>
        <p:spPr>
          <a:xfrm>
            <a:off x="10537764" y="7104763"/>
            <a:ext cx="1671320" cy="1592514"/>
          </a:xfrm>
          <a:custGeom>
            <a:avLst/>
            <a:gdLst/>
            <a:ahLst/>
            <a:cxnLst/>
            <a:rect l="l" t="t" r="r" b="b"/>
            <a:pathLst>
              <a:path w="4249419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3" name="object 68" descr="Placeholder for graphs">
            <a:extLst>
              <a:ext uri="{FF2B5EF4-FFF2-40B4-BE49-F238E27FC236}">
                <a16:creationId xmlns:a16="http://schemas.microsoft.com/office/drawing/2014/main" id="{EF99C5C5-E3F0-2A73-95D4-3B00C4FDAA64}"/>
              </a:ext>
            </a:extLst>
          </p:cNvPr>
          <p:cNvSpPr/>
          <p:nvPr/>
        </p:nvSpPr>
        <p:spPr>
          <a:xfrm>
            <a:off x="12729385" y="7075192"/>
            <a:ext cx="1671320" cy="1592514"/>
          </a:xfrm>
          <a:custGeom>
            <a:avLst/>
            <a:gdLst/>
            <a:ahLst/>
            <a:cxnLst/>
            <a:rect l="l" t="t" r="r" b="b"/>
            <a:pathLst>
              <a:path w="4249419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3aed7-39ef-45c7-8eed-5924a7b36947">
      <Terms xmlns="http://schemas.microsoft.com/office/infopath/2007/PartnerControls"/>
    </lcf76f155ced4ddcb4097134ff3c332f>
    <ExampleFiles xmlns="7d13aed7-39ef-45c7-8eed-5924a7b36947" xsi:nil="true"/>
    <TaxCatchAll xmlns="ab06a5aa-8e31-4bdb-9b13-38c58a92ec8a" xsi:nil="true"/>
    <Include xmlns="7d13aed7-39ef-45c7-8eed-5924a7b36947" xsi:nil="true"/>
    <Purpose xmlns="7d13aed7-39ef-45c7-8eed-5924a7b3694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68E43A40A2BA40AEABDDB9AFE3E99D" ma:contentTypeVersion="26" ma:contentTypeDescription="Create a new document." ma:contentTypeScope="" ma:versionID="bd4b0fdecbbaffb7bb0b3b0d87751375">
  <xsd:schema xmlns:xsd="http://www.w3.org/2001/XMLSchema" xmlns:xs="http://www.w3.org/2001/XMLSchema" xmlns:p="http://schemas.microsoft.com/office/2006/metadata/properties" xmlns:ns2="f507a989-ea40-4fbb-92cc-4fcdc2b9b760" xmlns:ns3="7d13aed7-39ef-45c7-8eed-5924a7b36947" xmlns:ns4="ab06a5aa-8e31-4bdb-9b13-38c58a92ec8a" targetNamespace="http://schemas.microsoft.com/office/2006/metadata/properties" ma:root="true" ma:fieldsID="5f41e5fa3bdf03de83d51ab13b4de70a" ns2:_="" ns3:_="" ns4:_="">
    <xsd:import namespace="f507a989-ea40-4fbb-92cc-4fcdc2b9b760"/>
    <xsd:import namespace="7d13aed7-39ef-45c7-8eed-5924a7b36947"/>
    <xsd:import namespace="ab06a5aa-8e31-4bdb-9b13-38c58a92ec8a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SearchProperties" minOccurs="0"/>
                <xsd:element ref="ns3:MediaServiceObjectDetectorVersions" minOccurs="0"/>
                <xsd:element ref="ns3:Include" minOccurs="0"/>
                <xsd:element ref="ns3:MediaServiceBillingMetadata" minOccurs="0"/>
                <xsd:element ref="ns3:Purpose" minOccurs="0"/>
                <xsd:element ref="ns3:ExampleFil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07a989-ea40-4fbb-92cc-4fcdc2b9b76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3aed7-39ef-45c7-8eed-5924a7b369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Include" ma:index="25" nillable="true" ma:displayName="Include " ma:format="Dropdown" ma:internalName="Include">
      <xsd:simpleType>
        <xsd:restriction base="dms:Choice">
          <xsd:enumeration value="Choice 1"/>
          <xsd:enumeration value="Choice 2"/>
          <xsd:enumeration value="Choice 3"/>
        </xsd:restriction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  <xsd:element name="Purpose" ma:index="27" nillable="true" ma:displayName="Purpose" ma:format="Dropdown" ma:internalName="Purpose">
      <xsd:simpleType>
        <xsd:restriction base="dms:Text">
          <xsd:maxLength value="255"/>
        </xsd:restriction>
      </xsd:simpleType>
    </xsd:element>
    <xsd:element name="ExampleFiles" ma:index="28" nillable="true" ma:displayName="Example Files" ma:format="Dropdown" ma:internalName="ExampleFiles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06a5aa-8e31-4bdb-9b13-38c58a92ec8a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Taxonomy Catch All Column" ma:hidden="true" ma:list="{99f1329d-6882-4b31-9625-72589e3b254f}" ma:internalName="TaxCatchAll" ma:showField="CatchAllData" ma:web="f507a989-ea40-4fbb-92cc-4fcdc2b9b76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B525FFE-04E6-404B-BAE9-5DD29FE44915}">
  <ds:schemaRefs>
    <ds:schemaRef ds:uri="http://schemas.microsoft.com/office/2006/metadata/properties"/>
    <ds:schemaRef ds:uri="http://schemas.microsoft.com/office/infopath/2007/PartnerControls"/>
    <ds:schemaRef ds:uri="7d13aed7-39ef-45c7-8eed-5924a7b36947"/>
    <ds:schemaRef ds:uri="ab06a5aa-8e31-4bdb-9b13-38c58a92ec8a"/>
  </ds:schemaRefs>
</ds:datastoreItem>
</file>

<file path=customXml/itemProps2.xml><?xml version="1.0" encoding="utf-8"?>
<ds:datastoreItem xmlns:ds="http://schemas.openxmlformats.org/officeDocument/2006/customXml" ds:itemID="{A3B511C1-7131-41D5-A897-F38ADBEF0FD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BB1A25-2306-4E08-B950-5896C7B27F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07a989-ea40-4fbb-92cc-4fcdc2b9b760"/>
    <ds:schemaRef ds:uri="7d13aed7-39ef-45c7-8eed-5924a7b36947"/>
    <ds:schemaRef ds:uri="ab06a5aa-8e31-4bdb-9b13-38c58a92e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</TotalTime>
  <Words>699</Words>
  <Application>Microsoft Macintosh PowerPoint</Application>
  <PresentationFormat>Custom</PresentationFormat>
  <Paragraphs>41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Encode Sans Normal Black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TITLE HERE</dc:title>
  <cp:lastModifiedBy>Mark Kim</cp:lastModifiedBy>
  <cp:revision>40</cp:revision>
  <dcterms:created xsi:type="dcterms:W3CDTF">2026-01-30T22:29:40Z</dcterms:created>
  <dcterms:modified xsi:type="dcterms:W3CDTF">2026-03-24T18:51:34Z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2026-01-30T00:00:00Z</vt:filetime>
  </property>
  <property fmtid="{D5CDD505-2E9C-101B-9397-08002B2CF9AE}" pid="3" name="Creator">
    <vt:lpwstr>Adobe InDesign 21.1 (Macintosh)</vt:lpwstr>
  </property>
  <property fmtid="{D5CDD505-2E9C-101B-9397-08002B2CF9AE}" pid="4" name="LastSaved">
    <vt:filetime>2026-01-30T00:00:00Z</vt:filetime>
  </property>
  <property fmtid="{D5CDD505-2E9C-101B-9397-08002B2CF9AE}" pid="5" name="Producer">
    <vt:lpwstr>Adobe PDF Library 18.0</vt:lpwstr>
  </property>
  <property fmtid="{D5CDD505-2E9C-101B-9397-08002B2CF9AE}" pid="6" name="ContentTypeId">
    <vt:lpwstr>0x010100FA68E43A40A2BA40AEABDDB9AFE3E99D</vt:lpwstr>
  </property>
</Properties>
</file>