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9" r:id="rId5"/>
  </p:sldIdLst>
  <p:sldSz cx="20104100" cy="1340485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  <a:srgbClr val="7425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013"/>
    <p:restoredTop sz="94658"/>
  </p:normalViewPr>
  <p:slideViewPr>
    <p:cSldViewPr>
      <p:cViewPr varScale="1">
        <p:scale>
          <a:sx n="61" d="100"/>
          <a:sy n="61" d="100"/>
        </p:scale>
        <p:origin x="1072" y="2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3627D-AC0A-5140-8E70-B132A9C57B51}" type="datetimeFigureOut">
              <a:rPr lang="en-US" smtClean="0"/>
              <a:t>3/24/26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62DC7-DBFD-F94C-8015-D5B7F84F9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90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155503"/>
            <a:ext cx="17088486" cy="28150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506716"/>
            <a:ext cx="14072870" cy="335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20104099" cy="2792235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10048173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231564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14872537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6041545" y="6227235"/>
            <a:ext cx="3731895" cy="0"/>
          </a:xfrm>
          <a:custGeom>
            <a:avLst/>
            <a:gdLst/>
            <a:ahLst/>
            <a:cxnLst/>
            <a:rect l="l" t="t" r="r" b="b"/>
            <a:pathLst>
              <a:path w="3731895">
                <a:moveTo>
                  <a:pt x="0" y="0"/>
                </a:moveTo>
                <a:lnTo>
                  <a:pt x="373128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7655085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8056012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bg object 23"/>
          <p:cNvSpPr/>
          <p:nvPr/>
        </p:nvSpPr>
        <p:spPr>
          <a:xfrm>
            <a:off x="8857872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bg object 24"/>
          <p:cNvSpPr/>
          <p:nvPr/>
        </p:nvSpPr>
        <p:spPr>
          <a:xfrm>
            <a:off x="9258798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8456953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7254159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853225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9659732" y="5934073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6452298" y="5934073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6041545" y="5934073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bg object 31"/>
          <p:cNvSpPr/>
          <p:nvPr/>
        </p:nvSpPr>
        <p:spPr>
          <a:xfrm>
            <a:off x="7655085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bg object 32"/>
          <p:cNvSpPr/>
          <p:nvPr/>
        </p:nvSpPr>
        <p:spPr>
          <a:xfrm>
            <a:off x="8056012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8857872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9258798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7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8456953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bg object 36"/>
          <p:cNvSpPr/>
          <p:nvPr/>
        </p:nvSpPr>
        <p:spPr>
          <a:xfrm>
            <a:off x="7254159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bg object 37"/>
          <p:cNvSpPr/>
          <p:nvPr/>
        </p:nvSpPr>
        <p:spPr>
          <a:xfrm>
            <a:off x="6853225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bg object 38"/>
          <p:cNvSpPr/>
          <p:nvPr/>
        </p:nvSpPr>
        <p:spPr>
          <a:xfrm>
            <a:off x="9659732" y="564091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bg object 39"/>
          <p:cNvSpPr/>
          <p:nvPr/>
        </p:nvSpPr>
        <p:spPr>
          <a:xfrm>
            <a:off x="6452298" y="5640911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6041545" y="5640911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7655085" y="5347750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8857872" y="5347750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bg object 43"/>
          <p:cNvSpPr/>
          <p:nvPr/>
        </p:nvSpPr>
        <p:spPr>
          <a:xfrm>
            <a:off x="8456953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bg object 44"/>
          <p:cNvSpPr/>
          <p:nvPr/>
        </p:nvSpPr>
        <p:spPr>
          <a:xfrm>
            <a:off x="7254159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bg object 45"/>
          <p:cNvSpPr/>
          <p:nvPr/>
        </p:nvSpPr>
        <p:spPr>
          <a:xfrm>
            <a:off x="6853225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bg object 46"/>
          <p:cNvSpPr/>
          <p:nvPr/>
        </p:nvSpPr>
        <p:spPr>
          <a:xfrm>
            <a:off x="9659732" y="5347750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6452298" y="5347750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6041545" y="5347750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8456953" y="505458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58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8857872" y="5054588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bg object 51"/>
          <p:cNvSpPr/>
          <p:nvPr/>
        </p:nvSpPr>
        <p:spPr>
          <a:xfrm>
            <a:off x="7254159" y="5054588"/>
            <a:ext cx="103505" cy="0"/>
          </a:xfrm>
          <a:custGeom>
            <a:avLst/>
            <a:gdLst/>
            <a:ahLst/>
            <a:cxnLst/>
            <a:rect l="l" t="t" r="r" b="b"/>
            <a:pathLst>
              <a:path w="103504">
                <a:moveTo>
                  <a:pt x="0" y="0"/>
                </a:moveTo>
                <a:lnTo>
                  <a:pt x="10326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bg object 52"/>
          <p:cNvSpPr/>
          <p:nvPr/>
        </p:nvSpPr>
        <p:spPr>
          <a:xfrm>
            <a:off x="7655085" y="5054588"/>
            <a:ext cx="504825" cy="0"/>
          </a:xfrm>
          <a:custGeom>
            <a:avLst/>
            <a:gdLst/>
            <a:ahLst/>
            <a:cxnLst/>
            <a:rect l="l" t="t" r="r" b="b"/>
            <a:pathLst>
              <a:path w="504825">
                <a:moveTo>
                  <a:pt x="0" y="0"/>
                </a:moveTo>
                <a:lnTo>
                  <a:pt x="50420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bg object 53"/>
          <p:cNvSpPr/>
          <p:nvPr/>
        </p:nvSpPr>
        <p:spPr>
          <a:xfrm>
            <a:off x="6452298" y="5054588"/>
            <a:ext cx="504190" cy="0"/>
          </a:xfrm>
          <a:custGeom>
            <a:avLst/>
            <a:gdLst/>
            <a:ahLst/>
            <a:cxnLst/>
            <a:rect l="l" t="t" r="r" b="b"/>
            <a:pathLst>
              <a:path w="504190">
                <a:moveTo>
                  <a:pt x="0" y="0"/>
                </a:moveTo>
                <a:lnTo>
                  <a:pt x="504192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bg object 54"/>
          <p:cNvSpPr/>
          <p:nvPr/>
        </p:nvSpPr>
        <p:spPr>
          <a:xfrm>
            <a:off x="9659732" y="505458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5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bg object 55"/>
          <p:cNvSpPr/>
          <p:nvPr/>
        </p:nvSpPr>
        <p:spPr>
          <a:xfrm>
            <a:off x="6041545" y="5054588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bg object 56"/>
          <p:cNvSpPr/>
          <p:nvPr/>
        </p:nvSpPr>
        <p:spPr>
          <a:xfrm>
            <a:off x="7655085" y="4761427"/>
            <a:ext cx="905510" cy="0"/>
          </a:xfrm>
          <a:custGeom>
            <a:avLst/>
            <a:gdLst/>
            <a:ahLst/>
            <a:cxnLst/>
            <a:rect l="l" t="t" r="r" b="b"/>
            <a:pathLst>
              <a:path w="905509">
                <a:moveTo>
                  <a:pt x="0" y="0"/>
                </a:moveTo>
                <a:lnTo>
                  <a:pt x="90512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bg object 57"/>
          <p:cNvSpPr/>
          <p:nvPr/>
        </p:nvSpPr>
        <p:spPr>
          <a:xfrm>
            <a:off x="8857872" y="4761427"/>
            <a:ext cx="915035" cy="0"/>
          </a:xfrm>
          <a:custGeom>
            <a:avLst/>
            <a:gdLst/>
            <a:ahLst/>
            <a:cxnLst/>
            <a:rect l="l" t="t" r="r" b="b"/>
            <a:pathLst>
              <a:path w="915034">
                <a:moveTo>
                  <a:pt x="0" y="0"/>
                </a:moveTo>
                <a:lnTo>
                  <a:pt x="91495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bg object 58"/>
          <p:cNvSpPr/>
          <p:nvPr/>
        </p:nvSpPr>
        <p:spPr>
          <a:xfrm>
            <a:off x="6452298" y="4761427"/>
            <a:ext cx="905510" cy="0"/>
          </a:xfrm>
          <a:custGeom>
            <a:avLst/>
            <a:gdLst/>
            <a:ahLst/>
            <a:cxnLst/>
            <a:rect l="l" t="t" r="r" b="b"/>
            <a:pathLst>
              <a:path w="905509">
                <a:moveTo>
                  <a:pt x="0" y="0"/>
                </a:moveTo>
                <a:lnTo>
                  <a:pt x="90512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bg object 59"/>
          <p:cNvSpPr/>
          <p:nvPr/>
        </p:nvSpPr>
        <p:spPr>
          <a:xfrm>
            <a:off x="6041545" y="4761427"/>
            <a:ext cx="113664" cy="0"/>
          </a:xfrm>
          <a:custGeom>
            <a:avLst/>
            <a:gdLst/>
            <a:ahLst/>
            <a:cxnLst/>
            <a:rect l="l" t="t" r="r" b="b"/>
            <a:pathLst>
              <a:path w="113664">
                <a:moveTo>
                  <a:pt x="0" y="0"/>
                </a:moveTo>
                <a:lnTo>
                  <a:pt x="11309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bg object 60"/>
          <p:cNvSpPr/>
          <p:nvPr/>
        </p:nvSpPr>
        <p:spPr>
          <a:xfrm>
            <a:off x="7655085" y="4468265"/>
            <a:ext cx="905510" cy="0"/>
          </a:xfrm>
          <a:custGeom>
            <a:avLst/>
            <a:gdLst/>
            <a:ahLst/>
            <a:cxnLst/>
            <a:rect l="l" t="t" r="r" b="b"/>
            <a:pathLst>
              <a:path w="905509">
                <a:moveTo>
                  <a:pt x="0" y="0"/>
                </a:moveTo>
                <a:lnTo>
                  <a:pt x="905126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bg object 61"/>
          <p:cNvSpPr/>
          <p:nvPr/>
        </p:nvSpPr>
        <p:spPr>
          <a:xfrm>
            <a:off x="8857872" y="4468265"/>
            <a:ext cx="915035" cy="0"/>
          </a:xfrm>
          <a:custGeom>
            <a:avLst/>
            <a:gdLst/>
            <a:ahLst/>
            <a:cxnLst/>
            <a:rect l="l" t="t" r="r" b="b"/>
            <a:pathLst>
              <a:path w="915034">
                <a:moveTo>
                  <a:pt x="0" y="0"/>
                </a:moveTo>
                <a:lnTo>
                  <a:pt x="914953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bg object 62"/>
          <p:cNvSpPr/>
          <p:nvPr/>
        </p:nvSpPr>
        <p:spPr>
          <a:xfrm>
            <a:off x="6041545" y="4468265"/>
            <a:ext cx="1316355" cy="0"/>
          </a:xfrm>
          <a:custGeom>
            <a:avLst/>
            <a:gdLst/>
            <a:ahLst/>
            <a:cxnLst/>
            <a:rect l="l" t="t" r="r" b="b"/>
            <a:pathLst>
              <a:path w="1316354">
                <a:moveTo>
                  <a:pt x="0" y="0"/>
                </a:moveTo>
                <a:lnTo>
                  <a:pt x="1315879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bg object 63"/>
          <p:cNvSpPr/>
          <p:nvPr/>
        </p:nvSpPr>
        <p:spPr>
          <a:xfrm>
            <a:off x="6041545" y="4175104"/>
            <a:ext cx="1316355" cy="0"/>
          </a:xfrm>
          <a:custGeom>
            <a:avLst/>
            <a:gdLst/>
            <a:ahLst/>
            <a:cxnLst/>
            <a:rect l="l" t="t" r="r" b="b"/>
            <a:pathLst>
              <a:path w="1316354">
                <a:moveTo>
                  <a:pt x="0" y="0"/>
                </a:moveTo>
                <a:lnTo>
                  <a:pt x="1315879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bg object 64"/>
          <p:cNvSpPr/>
          <p:nvPr/>
        </p:nvSpPr>
        <p:spPr>
          <a:xfrm>
            <a:off x="7655085" y="4175104"/>
            <a:ext cx="2118360" cy="0"/>
          </a:xfrm>
          <a:custGeom>
            <a:avLst/>
            <a:gdLst/>
            <a:ahLst/>
            <a:cxnLst/>
            <a:rect l="l" t="t" r="r" b="b"/>
            <a:pathLst>
              <a:path w="2118359">
                <a:moveTo>
                  <a:pt x="0" y="0"/>
                </a:moveTo>
                <a:lnTo>
                  <a:pt x="211774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bg object 65"/>
          <p:cNvSpPr/>
          <p:nvPr/>
        </p:nvSpPr>
        <p:spPr>
          <a:xfrm>
            <a:off x="6041545" y="3881942"/>
            <a:ext cx="3731895" cy="0"/>
          </a:xfrm>
          <a:custGeom>
            <a:avLst/>
            <a:gdLst/>
            <a:ahLst/>
            <a:cxnLst/>
            <a:rect l="l" t="t" r="r" b="b"/>
            <a:pathLst>
              <a:path w="3731895">
                <a:moveTo>
                  <a:pt x="0" y="0"/>
                </a:moveTo>
                <a:lnTo>
                  <a:pt x="3731280" y="0"/>
                </a:lnTo>
              </a:path>
            </a:pathLst>
          </a:custGeom>
          <a:ln w="3878">
            <a:solidFill>
              <a:srgbClr val="93959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bg object 66"/>
          <p:cNvSpPr/>
          <p:nvPr/>
        </p:nvSpPr>
        <p:spPr>
          <a:xfrm>
            <a:off x="7758352" y="5347753"/>
            <a:ext cx="297815" cy="880110"/>
          </a:xfrm>
          <a:custGeom>
            <a:avLst/>
            <a:gdLst/>
            <a:ahLst/>
            <a:cxnLst/>
            <a:rect l="l" t="t" r="r" b="b"/>
            <a:pathLst>
              <a:path w="297815" h="880110">
                <a:moveTo>
                  <a:pt x="297660" y="0"/>
                </a:moveTo>
                <a:lnTo>
                  <a:pt x="0" y="0"/>
                </a:lnTo>
                <a:lnTo>
                  <a:pt x="0" y="879500"/>
                </a:lnTo>
                <a:lnTo>
                  <a:pt x="297660" y="879500"/>
                </a:lnTo>
                <a:lnTo>
                  <a:pt x="297660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bg object 67"/>
          <p:cNvSpPr/>
          <p:nvPr/>
        </p:nvSpPr>
        <p:spPr>
          <a:xfrm>
            <a:off x="8961138" y="5347753"/>
            <a:ext cx="297815" cy="880110"/>
          </a:xfrm>
          <a:custGeom>
            <a:avLst/>
            <a:gdLst/>
            <a:ahLst/>
            <a:cxnLst/>
            <a:rect l="l" t="t" r="r" b="b"/>
            <a:pathLst>
              <a:path w="297815" h="880110">
                <a:moveTo>
                  <a:pt x="297660" y="0"/>
                </a:moveTo>
                <a:lnTo>
                  <a:pt x="0" y="0"/>
                </a:lnTo>
                <a:lnTo>
                  <a:pt x="0" y="879500"/>
                </a:lnTo>
                <a:lnTo>
                  <a:pt x="297660" y="879500"/>
                </a:lnTo>
                <a:lnTo>
                  <a:pt x="297660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bg object 68"/>
          <p:cNvSpPr/>
          <p:nvPr/>
        </p:nvSpPr>
        <p:spPr>
          <a:xfrm>
            <a:off x="8560212" y="4465491"/>
            <a:ext cx="297815" cy="1762125"/>
          </a:xfrm>
          <a:custGeom>
            <a:avLst/>
            <a:gdLst/>
            <a:ahLst/>
            <a:cxnLst/>
            <a:rect l="l" t="t" r="r" b="b"/>
            <a:pathLst>
              <a:path w="297815" h="1762125">
                <a:moveTo>
                  <a:pt x="297660" y="0"/>
                </a:moveTo>
                <a:lnTo>
                  <a:pt x="0" y="0"/>
                </a:lnTo>
                <a:lnTo>
                  <a:pt x="0" y="1761761"/>
                </a:lnTo>
                <a:lnTo>
                  <a:pt x="297660" y="1761761"/>
                </a:lnTo>
                <a:lnTo>
                  <a:pt x="29766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bg object 69"/>
          <p:cNvSpPr/>
          <p:nvPr/>
        </p:nvSpPr>
        <p:spPr>
          <a:xfrm>
            <a:off x="7357425" y="4024938"/>
            <a:ext cx="297815" cy="2202815"/>
          </a:xfrm>
          <a:custGeom>
            <a:avLst/>
            <a:gdLst/>
            <a:ahLst/>
            <a:cxnLst/>
            <a:rect l="l" t="t" r="r" b="b"/>
            <a:pathLst>
              <a:path w="297815" h="2202815">
                <a:moveTo>
                  <a:pt x="297660" y="0"/>
                </a:moveTo>
                <a:lnTo>
                  <a:pt x="0" y="0"/>
                </a:lnTo>
                <a:lnTo>
                  <a:pt x="0" y="2202314"/>
                </a:lnTo>
                <a:lnTo>
                  <a:pt x="297660" y="2202314"/>
                </a:lnTo>
                <a:lnTo>
                  <a:pt x="29766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bg object 70"/>
          <p:cNvSpPr/>
          <p:nvPr/>
        </p:nvSpPr>
        <p:spPr>
          <a:xfrm>
            <a:off x="6956491" y="4892385"/>
            <a:ext cx="297815" cy="1335405"/>
          </a:xfrm>
          <a:custGeom>
            <a:avLst/>
            <a:gdLst/>
            <a:ahLst/>
            <a:cxnLst/>
            <a:rect l="l" t="t" r="r" b="b"/>
            <a:pathLst>
              <a:path w="297815" h="1335404">
                <a:moveTo>
                  <a:pt x="297667" y="0"/>
                </a:moveTo>
                <a:lnTo>
                  <a:pt x="0" y="0"/>
                </a:lnTo>
                <a:lnTo>
                  <a:pt x="0" y="1334874"/>
                </a:lnTo>
                <a:lnTo>
                  <a:pt x="297667" y="1334874"/>
                </a:lnTo>
                <a:lnTo>
                  <a:pt x="297667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bg object 71"/>
          <p:cNvSpPr/>
          <p:nvPr/>
        </p:nvSpPr>
        <p:spPr>
          <a:xfrm>
            <a:off x="8159285" y="4892385"/>
            <a:ext cx="297815" cy="1335405"/>
          </a:xfrm>
          <a:custGeom>
            <a:avLst/>
            <a:gdLst/>
            <a:ahLst/>
            <a:cxnLst/>
            <a:rect l="l" t="t" r="r" b="b"/>
            <a:pathLst>
              <a:path w="297815" h="1335404">
                <a:moveTo>
                  <a:pt x="297667" y="0"/>
                </a:moveTo>
                <a:lnTo>
                  <a:pt x="0" y="0"/>
                </a:lnTo>
                <a:lnTo>
                  <a:pt x="0" y="1334874"/>
                </a:lnTo>
                <a:lnTo>
                  <a:pt x="297667" y="1334874"/>
                </a:lnTo>
                <a:lnTo>
                  <a:pt x="297667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72"/>
          <p:cNvSpPr/>
          <p:nvPr/>
        </p:nvSpPr>
        <p:spPr>
          <a:xfrm>
            <a:off x="9362072" y="4892385"/>
            <a:ext cx="297815" cy="1335405"/>
          </a:xfrm>
          <a:custGeom>
            <a:avLst/>
            <a:gdLst/>
            <a:ahLst/>
            <a:cxnLst/>
            <a:rect l="l" t="t" r="r" b="b"/>
            <a:pathLst>
              <a:path w="297815" h="1335404">
                <a:moveTo>
                  <a:pt x="297660" y="0"/>
                </a:moveTo>
                <a:lnTo>
                  <a:pt x="0" y="0"/>
                </a:lnTo>
                <a:lnTo>
                  <a:pt x="0" y="1334874"/>
                </a:lnTo>
                <a:lnTo>
                  <a:pt x="297660" y="1334874"/>
                </a:lnTo>
                <a:lnTo>
                  <a:pt x="297660" y="0"/>
                </a:lnTo>
                <a:close/>
              </a:path>
            </a:pathLst>
          </a:custGeom>
          <a:solidFill>
            <a:srgbClr val="76256D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73"/>
          <p:cNvSpPr/>
          <p:nvPr/>
        </p:nvSpPr>
        <p:spPr>
          <a:xfrm>
            <a:off x="6555564" y="5207117"/>
            <a:ext cx="297815" cy="1020444"/>
          </a:xfrm>
          <a:custGeom>
            <a:avLst/>
            <a:gdLst/>
            <a:ahLst/>
            <a:cxnLst/>
            <a:rect l="l" t="t" r="r" b="b"/>
            <a:pathLst>
              <a:path w="297815" h="1020445">
                <a:moveTo>
                  <a:pt x="297660" y="0"/>
                </a:moveTo>
                <a:lnTo>
                  <a:pt x="0" y="0"/>
                </a:lnTo>
                <a:lnTo>
                  <a:pt x="0" y="1020135"/>
                </a:lnTo>
                <a:lnTo>
                  <a:pt x="297660" y="1020135"/>
                </a:lnTo>
                <a:lnTo>
                  <a:pt x="297660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bg object 74"/>
          <p:cNvSpPr/>
          <p:nvPr/>
        </p:nvSpPr>
        <p:spPr>
          <a:xfrm>
            <a:off x="6154638" y="4604513"/>
            <a:ext cx="297815" cy="1623060"/>
          </a:xfrm>
          <a:custGeom>
            <a:avLst/>
            <a:gdLst/>
            <a:ahLst/>
            <a:cxnLst/>
            <a:rect l="l" t="t" r="r" b="b"/>
            <a:pathLst>
              <a:path w="297814" h="1623060">
                <a:moveTo>
                  <a:pt x="297660" y="0"/>
                </a:moveTo>
                <a:lnTo>
                  <a:pt x="0" y="0"/>
                </a:lnTo>
                <a:lnTo>
                  <a:pt x="0" y="1622738"/>
                </a:lnTo>
                <a:lnTo>
                  <a:pt x="297660" y="1622738"/>
                </a:lnTo>
                <a:lnTo>
                  <a:pt x="297660" y="0"/>
                </a:lnTo>
                <a:close/>
              </a:path>
            </a:pathLst>
          </a:custGeom>
          <a:solidFill>
            <a:srgbClr val="36236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3083115"/>
            <a:ext cx="18093690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2466511"/>
            <a:ext cx="6433312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428DE42-4D9C-3DA6-6023-269B0AEC11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-5054"/>
            <a:ext cx="20104100" cy="3324761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680150" y="525967"/>
            <a:ext cx="9753093" cy="1092607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-10" dirty="0">
                <a:latin typeface="Calibri"/>
                <a:ea typeface="Calibri"/>
                <a:cs typeface="Calibri"/>
              </a:rPr>
              <a:t>PROJECT</a:t>
            </a:r>
            <a:r>
              <a:rPr spc="-305" dirty="0">
                <a:latin typeface="Calibri"/>
                <a:ea typeface="Calibri"/>
                <a:cs typeface="Calibri"/>
              </a:rPr>
              <a:t> </a:t>
            </a:r>
            <a:r>
              <a:rPr dirty="0">
                <a:latin typeface="Calibri"/>
                <a:ea typeface="Calibri"/>
                <a:cs typeface="Calibri"/>
              </a:rPr>
              <a:t>TITLE</a:t>
            </a:r>
            <a:r>
              <a:rPr spc="5" dirty="0">
                <a:latin typeface="Calibri"/>
                <a:ea typeface="Calibri"/>
                <a:cs typeface="Calibri"/>
              </a:rPr>
              <a:t> </a:t>
            </a:r>
            <a:r>
              <a:rPr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271249" y="1575315"/>
            <a:ext cx="3717925" cy="5842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9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9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1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1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1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1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800">
              <a:latin typeface="Calibri"/>
              <a:ea typeface="Calibri"/>
              <a:cs typeface="Calibri"/>
            </a:endParaRPr>
          </a:p>
        </p:txBody>
      </p:sp>
      <p:sp>
        <p:nvSpPr>
          <p:cNvPr id="9" name="object 9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698059" y="1809370"/>
            <a:ext cx="1877060" cy="124460"/>
          </a:xfrm>
          <a:custGeom>
            <a:avLst/>
            <a:gdLst/>
            <a:ahLst/>
            <a:cxnLst/>
            <a:rect l="l" t="t" r="r" b="b"/>
            <a:pathLst>
              <a:path w="1877060" h="124460">
                <a:moveTo>
                  <a:pt x="1876677" y="0"/>
                </a:moveTo>
                <a:lnTo>
                  <a:pt x="0" y="0"/>
                </a:lnTo>
                <a:lnTo>
                  <a:pt x="0" y="124254"/>
                </a:lnTo>
                <a:lnTo>
                  <a:pt x="1836484" y="124254"/>
                </a:lnTo>
                <a:lnTo>
                  <a:pt x="1876677" y="0"/>
                </a:lnTo>
                <a:close/>
              </a:path>
            </a:pathLst>
          </a:custGeom>
          <a:solidFill>
            <a:srgbClr val="FFC70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80150" y="2398525"/>
            <a:ext cx="7005320" cy="56959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2000"/>
              </a:lnSpc>
              <a:spcBef>
                <a:spcPts val="90"/>
              </a:spcBef>
            </a:pP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1750" spc="1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INTRO</a:t>
            </a:r>
            <a:r>
              <a:rPr sz="1750" spc="1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 AMET,</a:t>
            </a:r>
            <a:r>
              <a:rPr sz="1750" spc="1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750" spc="5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1750" spc="1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750" spc="5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spc="-2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750" spc="3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750" spc="9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750" spc="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750" spc="4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750" spc="9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750" spc="-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750" spc="-2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750" spc="9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50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ORCI.</a:t>
            </a:r>
            <a:endParaRPr sz="1750" dirty="0">
              <a:latin typeface="Calibri"/>
              <a:ea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87020" y="4046617"/>
            <a:ext cx="12266930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20193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>
              <a:latin typeface="Calibri"/>
              <a:ea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3531305" y="4046617"/>
            <a:ext cx="5860415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20193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>
              <a:latin typeface="Calibri"/>
              <a:ea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531305" y="4869551"/>
            <a:ext cx="5878195" cy="25109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suscipit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Mauris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 Duis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2700">
              <a:lnSpc>
                <a:spcPct val="100000"/>
              </a:lnSpc>
              <a:spcBef>
                <a:spcPts val="109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Curae;.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09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87020" y="6016283"/>
            <a:ext cx="5860415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20193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>
              <a:latin typeface="Calibri"/>
              <a:ea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87020" y="6839215"/>
            <a:ext cx="5878195" cy="20005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suscipit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Mauris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 Duis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2700">
              <a:lnSpc>
                <a:spcPct val="100000"/>
              </a:lnSpc>
              <a:spcBef>
                <a:spcPts val="109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Curae;.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0" name="object 10" descr="Placeholder for image"/>
          <p:cNvSpPr/>
          <p:nvPr/>
        </p:nvSpPr>
        <p:spPr>
          <a:xfrm>
            <a:off x="7143346" y="6016283"/>
            <a:ext cx="5840730" cy="3432175"/>
          </a:xfrm>
          <a:custGeom>
            <a:avLst/>
            <a:gdLst/>
            <a:ahLst/>
            <a:cxnLst/>
            <a:rect l="l" t="t" r="r" b="b"/>
            <a:pathLst>
              <a:path w="5840730" h="3432175">
                <a:moveTo>
                  <a:pt x="5840551" y="0"/>
                </a:moveTo>
                <a:lnTo>
                  <a:pt x="0" y="0"/>
                </a:lnTo>
                <a:lnTo>
                  <a:pt x="0" y="3431991"/>
                </a:lnTo>
                <a:lnTo>
                  <a:pt x="5840551" y="3431991"/>
                </a:lnTo>
                <a:lnTo>
                  <a:pt x="5840551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127324" y="9589696"/>
            <a:ext cx="5273040" cy="3860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 caption here Lorem ipsum dolor sit amet, consectetur adipiscing elit. Duis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eu ipsum </a:t>
            </a:r>
            <a:r>
              <a:rPr sz="1200" spc="3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congue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5008226" y="7967640"/>
            <a:ext cx="2749790" cy="29367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87020" y="9037576"/>
            <a:ext cx="5860415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20193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>
              <a:latin typeface="Calibri"/>
              <a:ea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87020" y="9860512"/>
            <a:ext cx="5878195" cy="200054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suscipit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Mauris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 Duis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12700">
              <a:lnSpc>
                <a:spcPct val="100000"/>
              </a:lnSpc>
              <a:spcBef>
                <a:spcPts val="1095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ltrices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 Curae;.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pic>
        <p:nvPicPr>
          <p:cNvPr id="37" name="Picture 36" descr="U W Medicine Logo">
            <a:extLst>
              <a:ext uri="{FF2B5EF4-FFF2-40B4-BE49-F238E27FC236}">
                <a16:creationId xmlns:a16="http://schemas.microsoft.com/office/drawing/2014/main" id="{A6AE6805-5F97-D703-8920-FFEE403576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150" y="12124328"/>
            <a:ext cx="5441606" cy="62359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7120201" y="10141401"/>
            <a:ext cx="5864225" cy="2397451"/>
          </a:xfrm>
          <a:prstGeom prst="rect">
            <a:avLst/>
          </a:prstGeom>
          <a:solidFill>
            <a:srgbClr val="E6E8E8"/>
          </a:solidFill>
        </p:spPr>
        <p:txBody>
          <a:bodyPr vert="horz" wrap="square" lIns="0" tIns="182245" rIns="0" bIns="0" rtlCol="0">
            <a:spAutoFit/>
          </a:bodyPr>
          <a:lstStyle/>
          <a:p>
            <a:pPr marL="173990">
              <a:lnSpc>
                <a:spcPct val="100000"/>
              </a:lnSpc>
              <a:spcBef>
                <a:spcPts val="1435"/>
              </a:spcBef>
            </a:pPr>
            <a:r>
              <a:rPr sz="1700" b="1" spc="-1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5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75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1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YOUR</a:t>
            </a:r>
            <a:r>
              <a:rPr sz="1700" b="1" spc="-2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QUICK</a:t>
            </a:r>
            <a:r>
              <a:rPr sz="1700" b="1" spc="-3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10" dirty="0">
                <a:solidFill>
                  <a:srgbClr val="352369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055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12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25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12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13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br>
              <a:rPr lang="en-US" sz="13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</a:br>
            <a:endParaRPr sz="1350" dirty="0">
              <a:latin typeface="Calibri"/>
              <a:ea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3531305" y="11061389"/>
            <a:ext cx="5860415" cy="558486"/>
          </a:xfrm>
          <a:prstGeom prst="rect">
            <a:avLst/>
          </a:prstGeom>
          <a:solidFill>
            <a:srgbClr val="36236A"/>
          </a:solidFill>
        </p:spPr>
        <p:txBody>
          <a:bodyPr vert="horz" wrap="square" lIns="0" tIns="88265" rIns="0" bIns="91440" rtlCol="0">
            <a:spAutoFit/>
          </a:bodyPr>
          <a:lstStyle/>
          <a:p>
            <a:pPr marL="201930">
              <a:lnSpc>
                <a:spcPct val="100000"/>
              </a:lnSpc>
              <a:spcBef>
                <a:spcPts val="695"/>
              </a:spcBef>
            </a:pP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3531305" y="11884322"/>
            <a:ext cx="5878195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suscipit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 Mauris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 Duis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14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87020" y="4869551"/>
            <a:ext cx="12291060" cy="90024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652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ts val="1320"/>
              </a:lnSpc>
              <a:spcBef>
                <a:spcPts val="4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Curae;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 ullamcorper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 Duis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luctus.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ltrices</a:t>
            </a:r>
            <a:r>
              <a:rPr sz="120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" name="object 68" descr="Placeholder for graphs">
            <a:extLst>
              <a:ext uri="{FF2B5EF4-FFF2-40B4-BE49-F238E27FC236}">
                <a16:creationId xmlns:a16="http://schemas.microsoft.com/office/drawing/2014/main" id="{7B42DC94-261F-C841-382F-2FE7407F41D7}"/>
              </a:ext>
            </a:extLst>
          </p:cNvPr>
          <p:cNvSpPr/>
          <p:nvPr/>
        </p:nvSpPr>
        <p:spPr>
          <a:xfrm>
            <a:off x="14375906" y="8560830"/>
            <a:ext cx="1877092" cy="1788583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7" name="object 68" descr="Placeholder for graphs">
            <a:extLst>
              <a:ext uri="{FF2B5EF4-FFF2-40B4-BE49-F238E27FC236}">
                <a16:creationId xmlns:a16="http://schemas.microsoft.com/office/drawing/2014/main" id="{4C097CA2-5EBA-6885-6740-1F674D599352}"/>
              </a:ext>
            </a:extLst>
          </p:cNvPr>
          <p:cNvSpPr/>
          <p:nvPr/>
        </p:nvSpPr>
        <p:spPr>
          <a:xfrm>
            <a:off x="16745908" y="8560830"/>
            <a:ext cx="1877092" cy="1788583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3E97EEF-2F76-4730-A9F3-42996D7A9C1E}">
  <ds:schemaRefs>
    <ds:schemaRef ds:uri="http://schemas.microsoft.com/office/2006/metadata/properties"/>
    <ds:schemaRef ds:uri="http://schemas.microsoft.com/office/infopath/2007/PartnerControls"/>
    <ds:schemaRef ds:uri="7d13aed7-39ef-45c7-8eed-5924a7b36947"/>
    <ds:schemaRef ds:uri="ab06a5aa-8e31-4bdb-9b13-38c58a92ec8a"/>
  </ds:schemaRefs>
</ds:datastoreItem>
</file>

<file path=customXml/itemProps2.xml><?xml version="1.0" encoding="utf-8"?>
<ds:datastoreItem xmlns:ds="http://schemas.openxmlformats.org/officeDocument/2006/customXml" ds:itemID="{7ABECB16-CA2E-4849-AB54-9C181EED71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7A0DB86-AD8D-4D8F-ABDB-F4A8659A044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07a989-ea40-4fbb-92cc-4fcdc2b9b760"/>
    <ds:schemaRef ds:uri="7d13aed7-39ef-45c7-8eed-5924a7b36947"/>
    <ds:schemaRef ds:uri="ab06a5aa-8e31-4bdb-9b13-38c58a92e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Words>792</Words>
  <Application>Microsoft Macintosh PowerPoint</Application>
  <PresentationFormat>Custom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Encode Sans Normal Black</vt:lpstr>
      <vt:lpstr>Office Theme</vt:lpstr>
      <vt:lpstr>PROJECT TITLE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Mark Kim</cp:lastModifiedBy>
  <cp:revision>40</cp:revision>
  <dcterms:created xsi:type="dcterms:W3CDTF">2026-01-30T22:29:40Z</dcterms:created>
  <dcterms:modified xsi:type="dcterms:W3CDTF">2026-03-24T18:52:50Z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