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6"/>
  </p:notesMasterIdLst>
  <p:sldIdLst>
    <p:sldId id="258" r:id="rId5"/>
  </p:sldIdLst>
  <p:sldSz cx="20104100" cy="13404850"/>
  <p:notesSz cx="20104100" cy="13404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7E8"/>
    <a:srgbClr val="3723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13"/>
    <p:restoredTop sz="94655"/>
  </p:normalViewPr>
  <p:slideViewPr>
    <p:cSldViewPr>
      <p:cViewPr varScale="1">
        <p:scale>
          <a:sx n="100" d="100"/>
          <a:sy n="100" d="100"/>
        </p:scale>
        <p:origin x="2488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93627D-AC0A-5140-8E70-B132A9C57B51}" type="datetimeFigureOut">
              <a:rPr lang="en-US" smtClean="0"/>
              <a:t>3/24/26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61150" y="1676400"/>
            <a:ext cx="6781800" cy="4522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6451600"/>
            <a:ext cx="16084550" cy="5278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862DC7-DBFD-F94C-8015-D5B7F84F92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290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862DC7-DBFD-F94C-8015-D5B7F84F924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557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4155503"/>
            <a:ext cx="17088486" cy="28150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7506716"/>
            <a:ext cx="14072870" cy="33512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00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00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3083115"/>
            <a:ext cx="8745284" cy="88472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3083115"/>
            <a:ext cx="8745284" cy="88472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00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20104099" cy="2792235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10048173" y="3294837"/>
            <a:ext cx="0" cy="9410065"/>
          </a:xfrm>
          <a:custGeom>
            <a:avLst/>
            <a:gdLst/>
            <a:ahLst/>
            <a:cxnLst/>
            <a:rect l="l" t="t" r="r" b="b"/>
            <a:pathLst>
              <a:path h="9410065">
                <a:moveTo>
                  <a:pt x="0" y="0"/>
                </a:moveTo>
                <a:lnTo>
                  <a:pt x="0" y="9409835"/>
                </a:lnTo>
              </a:path>
            </a:pathLst>
          </a:custGeom>
          <a:ln w="7756">
            <a:solidFill>
              <a:srgbClr val="FFC70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5231564" y="3294837"/>
            <a:ext cx="0" cy="9410065"/>
          </a:xfrm>
          <a:custGeom>
            <a:avLst/>
            <a:gdLst/>
            <a:ahLst/>
            <a:cxnLst/>
            <a:rect l="l" t="t" r="r" b="b"/>
            <a:pathLst>
              <a:path h="9410065">
                <a:moveTo>
                  <a:pt x="0" y="0"/>
                </a:moveTo>
                <a:lnTo>
                  <a:pt x="0" y="9409835"/>
                </a:lnTo>
              </a:path>
            </a:pathLst>
          </a:custGeom>
          <a:ln w="7756">
            <a:solidFill>
              <a:srgbClr val="FFC70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14872537" y="3294837"/>
            <a:ext cx="0" cy="9410065"/>
          </a:xfrm>
          <a:custGeom>
            <a:avLst/>
            <a:gdLst/>
            <a:ahLst/>
            <a:cxnLst/>
            <a:rect l="l" t="t" r="r" b="b"/>
            <a:pathLst>
              <a:path h="9410065">
                <a:moveTo>
                  <a:pt x="0" y="0"/>
                </a:moveTo>
                <a:lnTo>
                  <a:pt x="0" y="9409835"/>
                </a:lnTo>
              </a:path>
            </a:pathLst>
          </a:custGeom>
          <a:ln w="7756">
            <a:solidFill>
              <a:srgbClr val="FFC70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6041545" y="6227235"/>
            <a:ext cx="3731895" cy="0"/>
          </a:xfrm>
          <a:custGeom>
            <a:avLst/>
            <a:gdLst/>
            <a:ahLst/>
            <a:cxnLst/>
            <a:rect l="l" t="t" r="r" b="b"/>
            <a:pathLst>
              <a:path w="3731895">
                <a:moveTo>
                  <a:pt x="0" y="0"/>
                </a:moveTo>
                <a:lnTo>
                  <a:pt x="3731280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7655085" y="5934073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6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8056012" y="5934073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73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8857872" y="5934073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6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9258798" y="5934073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73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8456953" y="5934073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58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7254159" y="5934073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6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6853225" y="5934073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6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9659732" y="5934073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5">
                <a:moveTo>
                  <a:pt x="0" y="0"/>
                </a:moveTo>
                <a:lnTo>
                  <a:pt x="113093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6452298" y="5934073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6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6041545" y="5934073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4">
                <a:moveTo>
                  <a:pt x="0" y="0"/>
                </a:moveTo>
                <a:lnTo>
                  <a:pt x="113093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g object 31"/>
          <p:cNvSpPr/>
          <p:nvPr/>
        </p:nvSpPr>
        <p:spPr>
          <a:xfrm>
            <a:off x="7655085" y="5640911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6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g object 32"/>
          <p:cNvSpPr/>
          <p:nvPr/>
        </p:nvSpPr>
        <p:spPr>
          <a:xfrm>
            <a:off x="8056012" y="5640911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73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g object 33"/>
          <p:cNvSpPr/>
          <p:nvPr/>
        </p:nvSpPr>
        <p:spPr>
          <a:xfrm>
            <a:off x="8857872" y="5640911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6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g object 34"/>
          <p:cNvSpPr/>
          <p:nvPr/>
        </p:nvSpPr>
        <p:spPr>
          <a:xfrm>
            <a:off x="9258798" y="5640911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73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g object 35"/>
          <p:cNvSpPr/>
          <p:nvPr/>
        </p:nvSpPr>
        <p:spPr>
          <a:xfrm>
            <a:off x="8456953" y="5640911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58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g object 36"/>
          <p:cNvSpPr/>
          <p:nvPr/>
        </p:nvSpPr>
        <p:spPr>
          <a:xfrm>
            <a:off x="7254159" y="5640911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6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bg object 37"/>
          <p:cNvSpPr/>
          <p:nvPr/>
        </p:nvSpPr>
        <p:spPr>
          <a:xfrm>
            <a:off x="6853225" y="5640911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6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g object 38"/>
          <p:cNvSpPr/>
          <p:nvPr/>
        </p:nvSpPr>
        <p:spPr>
          <a:xfrm>
            <a:off x="9659732" y="5640911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5">
                <a:moveTo>
                  <a:pt x="0" y="0"/>
                </a:moveTo>
                <a:lnTo>
                  <a:pt x="113093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bg object 39"/>
          <p:cNvSpPr/>
          <p:nvPr/>
        </p:nvSpPr>
        <p:spPr>
          <a:xfrm>
            <a:off x="6452298" y="5640911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6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bg object 40"/>
          <p:cNvSpPr/>
          <p:nvPr/>
        </p:nvSpPr>
        <p:spPr>
          <a:xfrm>
            <a:off x="6041545" y="5640911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4">
                <a:moveTo>
                  <a:pt x="0" y="0"/>
                </a:moveTo>
                <a:lnTo>
                  <a:pt x="113093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bg object 41"/>
          <p:cNvSpPr/>
          <p:nvPr/>
        </p:nvSpPr>
        <p:spPr>
          <a:xfrm>
            <a:off x="7655085" y="5347750"/>
            <a:ext cx="504825" cy="0"/>
          </a:xfrm>
          <a:custGeom>
            <a:avLst/>
            <a:gdLst/>
            <a:ahLst/>
            <a:cxnLst/>
            <a:rect l="l" t="t" r="r" b="b"/>
            <a:pathLst>
              <a:path w="504825">
                <a:moveTo>
                  <a:pt x="0" y="0"/>
                </a:moveTo>
                <a:lnTo>
                  <a:pt x="504200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bg object 42"/>
          <p:cNvSpPr/>
          <p:nvPr/>
        </p:nvSpPr>
        <p:spPr>
          <a:xfrm>
            <a:off x="8857872" y="5347750"/>
            <a:ext cx="504825" cy="0"/>
          </a:xfrm>
          <a:custGeom>
            <a:avLst/>
            <a:gdLst/>
            <a:ahLst/>
            <a:cxnLst/>
            <a:rect l="l" t="t" r="r" b="b"/>
            <a:pathLst>
              <a:path w="504825">
                <a:moveTo>
                  <a:pt x="0" y="0"/>
                </a:moveTo>
                <a:lnTo>
                  <a:pt x="504200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bg object 43"/>
          <p:cNvSpPr/>
          <p:nvPr/>
        </p:nvSpPr>
        <p:spPr>
          <a:xfrm>
            <a:off x="8456953" y="5347750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58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bg object 44"/>
          <p:cNvSpPr/>
          <p:nvPr/>
        </p:nvSpPr>
        <p:spPr>
          <a:xfrm>
            <a:off x="7254159" y="5347750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6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bg object 45"/>
          <p:cNvSpPr/>
          <p:nvPr/>
        </p:nvSpPr>
        <p:spPr>
          <a:xfrm>
            <a:off x="6853225" y="5347750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6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bg object 46"/>
          <p:cNvSpPr/>
          <p:nvPr/>
        </p:nvSpPr>
        <p:spPr>
          <a:xfrm>
            <a:off x="9659732" y="5347750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5">
                <a:moveTo>
                  <a:pt x="0" y="0"/>
                </a:moveTo>
                <a:lnTo>
                  <a:pt x="113093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bg object 47"/>
          <p:cNvSpPr/>
          <p:nvPr/>
        </p:nvSpPr>
        <p:spPr>
          <a:xfrm>
            <a:off x="6452298" y="5347750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6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bg object 48"/>
          <p:cNvSpPr/>
          <p:nvPr/>
        </p:nvSpPr>
        <p:spPr>
          <a:xfrm>
            <a:off x="6041545" y="5347750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4">
                <a:moveTo>
                  <a:pt x="0" y="0"/>
                </a:moveTo>
                <a:lnTo>
                  <a:pt x="113093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bg object 49"/>
          <p:cNvSpPr/>
          <p:nvPr/>
        </p:nvSpPr>
        <p:spPr>
          <a:xfrm>
            <a:off x="8456953" y="5054588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58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bg object 50"/>
          <p:cNvSpPr/>
          <p:nvPr/>
        </p:nvSpPr>
        <p:spPr>
          <a:xfrm>
            <a:off x="8857872" y="5054588"/>
            <a:ext cx="504825" cy="0"/>
          </a:xfrm>
          <a:custGeom>
            <a:avLst/>
            <a:gdLst/>
            <a:ahLst/>
            <a:cxnLst/>
            <a:rect l="l" t="t" r="r" b="b"/>
            <a:pathLst>
              <a:path w="504825">
                <a:moveTo>
                  <a:pt x="0" y="0"/>
                </a:moveTo>
                <a:lnTo>
                  <a:pt x="504200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bg object 51"/>
          <p:cNvSpPr/>
          <p:nvPr/>
        </p:nvSpPr>
        <p:spPr>
          <a:xfrm>
            <a:off x="7254159" y="5054588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6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bg object 52"/>
          <p:cNvSpPr/>
          <p:nvPr/>
        </p:nvSpPr>
        <p:spPr>
          <a:xfrm>
            <a:off x="7655085" y="5054588"/>
            <a:ext cx="504825" cy="0"/>
          </a:xfrm>
          <a:custGeom>
            <a:avLst/>
            <a:gdLst/>
            <a:ahLst/>
            <a:cxnLst/>
            <a:rect l="l" t="t" r="r" b="b"/>
            <a:pathLst>
              <a:path w="504825">
                <a:moveTo>
                  <a:pt x="0" y="0"/>
                </a:moveTo>
                <a:lnTo>
                  <a:pt x="504200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bg object 53"/>
          <p:cNvSpPr/>
          <p:nvPr/>
        </p:nvSpPr>
        <p:spPr>
          <a:xfrm>
            <a:off x="6452298" y="5054588"/>
            <a:ext cx="504190" cy="0"/>
          </a:xfrm>
          <a:custGeom>
            <a:avLst/>
            <a:gdLst/>
            <a:ahLst/>
            <a:cxnLst/>
            <a:rect l="l" t="t" r="r" b="b"/>
            <a:pathLst>
              <a:path w="504190">
                <a:moveTo>
                  <a:pt x="0" y="0"/>
                </a:moveTo>
                <a:lnTo>
                  <a:pt x="504192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bg object 54"/>
          <p:cNvSpPr/>
          <p:nvPr/>
        </p:nvSpPr>
        <p:spPr>
          <a:xfrm>
            <a:off x="9659732" y="5054588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5">
                <a:moveTo>
                  <a:pt x="0" y="0"/>
                </a:moveTo>
                <a:lnTo>
                  <a:pt x="113093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bg object 55"/>
          <p:cNvSpPr/>
          <p:nvPr/>
        </p:nvSpPr>
        <p:spPr>
          <a:xfrm>
            <a:off x="6041545" y="5054588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4">
                <a:moveTo>
                  <a:pt x="0" y="0"/>
                </a:moveTo>
                <a:lnTo>
                  <a:pt x="113093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bg object 56"/>
          <p:cNvSpPr/>
          <p:nvPr/>
        </p:nvSpPr>
        <p:spPr>
          <a:xfrm>
            <a:off x="7655085" y="4761427"/>
            <a:ext cx="905510" cy="0"/>
          </a:xfrm>
          <a:custGeom>
            <a:avLst/>
            <a:gdLst/>
            <a:ahLst/>
            <a:cxnLst/>
            <a:rect l="l" t="t" r="r" b="b"/>
            <a:pathLst>
              <a:path w="905509">
                <a:moveTo>
                  <a:pt x="0" y="0"/>
                </a:moveTo>
                <a:lnTo>
                  <a:pt x="90512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bg object 57"/>
          <p:cNvSpPr/>
          <p:nvPr/>
        </p:nvSpPr>
        <p:spPr>
          <a:xfrm>
            <a:off x="8857872" y="4761427"/>
            <a:ext cx="915035" cy="0"/>
          </a:xfrm>
          <a:custGeom>
            <a:avLst/>
            <a:gdLst/>
            <a:ahLst/>
            <a:cxnLst/>
            <a:rect l="l" t="t" r="r" b="b"/>
            <a:pathLst>
              <a:path w="915034">
                <a:moveTo>
                  <a:pt x="0" y="0"/>
                </a:moveTo>
                <a:lnTo>
                  <a:pt x="914953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bg object 58"/>
          <p:cNvSpPr/>
          <p:nvPr/>
        </p:nvSpPr>
        <p:spPr>
          <a:xfrm>
            <a:off x="6452298" y="4761427"/>
            <a:ext cx="905510" cy="0"/>
          </a:xfrm>
          <a:custGeom>
            <a:avLst/>
            <a:gdLst/>
            <a:ahLst/>
            <a:cxnLst/>
            <a:rect l="l" t="t" r="r" b="b"/>
            <a:pathLst>
              <a:path w="905509">
                <a:moveTo>
                  <a:pt x="0" y="0"/>
                </a:moveTo>
                <a:lnTo>
                  <a:pt x="90512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bg object 59"/>
          <p:cNvSpPr/>
          <p:nvPr/>
        </p:nvSpPr>
        <p:spPr>
          <a:xfrm>
            <a:off x="6041545" y="4761427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4">
                <a:moveTo>
                  <a:pt x="0" y="0"/>
                </a:moveTo>
                <a:lnTo>
                  <a:pt x="113093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bg object 60"/>
          <p:cNvSpPr/>
          <p:nvPr/>
        </p:nvSpPr>
        <p:spPr>
          <a:xfrm>
            <a:off x="7655085" y="4468265"/>
            <a:ext cx="905510" cy="0"/>
          </a:xfrm>
          <a:custGeom>
            <a:avLst/>
            <a:gdLst/>
            <a:ahLst/>
            <a:cxnLst/>
            <a:rect l="l" t="t" r="r" b="b"/>
            <a:pathLst>
              <a:path w="905509">
                <a:moveTo>
                  <a:pt x="0" y="0"/>
                </a:moveTo>
                <a:lnTo>
                  <a:pt x="90512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bg object 61"/>
          <p:cNvSpPr/>
          <p:nvPr/>
        </p:nvSpPr>
        <p:spPr>
          <a:xfrm>
            <a:off x="8857872" y="4468265"/>
            <a:ext cx="915035" cy="0"/>
          </a:xfrm>
          <a:custGeom>
            <a:avLst/>
            <a:gdLst/>
            <a:ahLst/>
            <a:cxnLst/>
            <a:rect l="l" t="t" r="r" b="b"/>
            <a:pathLst>
              <a:path w="915034">
                <a:moveTo>
                  <a:pt x="0" y="0"/>
                </a:moveTo>
                <a:lnTo>
                  <a:pt x="914953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bg object 62"/>
          <p:cNvSpPr/>
          <p:nvPr/>
        </p:nvSpPr>
        <p:spPr>
          <a:xfrm>
            <a:off x="6041545" y="4468265"/>
            <a:ext cx="1316355" cy="0"/>
          </a:xfrm>
          <a:custGeom>
            <a:avLst/>
            <a:gdLst/>
            <a:ahLst/>
            <a:cxnLst/>
            <a:rect l="l" t="t" r="r" b="b"/>
            <a:pathLst>
              <a:path w="1316354">
                <a:moveTo>
                  <a:pt x="0" y="0"/>
                </a:moveTo>
                <a:lnTo>
                  <a:pt x="1315879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bg object 63"/>
          <p:cNvSpPr/>
          <p:nvPr/>
        </p:nvSpPr>
        <p:spPr>
          <a:xfrm>
            <a:off x="6041545" y="4175104"/>
            <a:ext cx="1316355" cy="0"/>
          </a:xfrm>
          <a:custGeom>
            <a:avLst/>
            <a:gdLst/>
            <a:ahLst/>
            <a:cxnLst/>
            <a:rect l="l" t="t" r="r" b="b"/>
            <a:pathLst>
              <a:path w="1316354">
                <a:moveTo>
                  <a:pt x="0" y="0"/>
                </a:moveTo>
                <a:lnTo>
                  <a:pt x="1315879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bg object 64"/>
          <p:cNvSpPr/>
          <p:nvPr/>
        </p:nvSpPr>
        <p:spPr>
          <a:xfrm>
            <a:off x="7655085" y="4175104"/>
            <a:ext cx="2118360" cy="0"/>
          </a:xfrm>
          <a:custGeom>
            <a:avLst/>
            <a:gdLst/>
            <a:ahLst/>
            <a:cxnLst/>
            <a:rect l="l" t="t" r="r" b="b"/>
            <a:pathLst>
              <a:path w="2118359">
                <a:moveTo>
                  <a:pt x="0" y="0"/>
                </a:moveTo>
                <a:lnTo>
                  <a:pt x="2117740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bg object 65"/>
          <p:cNvSpPr/>
          <p:nvPr/>
        </p:nvSpPr>
        <p:spPr>
          <a:xfrm>
            <a:off x="6041545" y="3881942"/>
            <a:ext cx="3731895" cy="0"/>
          </a:xfrm>
          <a:custGeom>
            <a:avLst/>
            <a:gdLst/>
            <a:ahLst/>
            <a:cxnLst/>
            <a:rect l="l" t="t" r="r" b="b"/>
            <a:pathLst>
              <a:path w="3731895">
                <a:moveTo>
                  <a:pt x="0" y="0"/>
                </a:moveTo>
                <a:lnTo>
                  <a:pt x="3731280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bg object 66"/>
          <p:cNvSpPr/>
          <p:nvPr/>
        </p:nvSpPr>
        <p:spPr>
          <a:xfrm>
            <a:off x="7758352" y="5347753"/>
            <a:ext cx="297815" cy="880110"/>
          </a:xfrm>
          <a:custGeom>
            <a:avLst/>
            <a:gdLst/>
            <a:ahLst/>
            <a:cxnLst/>
            <a:rect l="l" t="t" r="r" b="b"/>
            <a:pathLst>
              <a:path w="297815" h="880110">
                <a:moveTo>
                  <a:pt x="297660" y="0"/>
                </a:moveTo>
                <a:lnTo>
                  <a:pt x="0" y="0"/>
                </a:lnTo>
                <a:lnTo>
                  <a:pt x="0" y="879500"/>
                </a:lnTo>
                <a:lnTo>
                  <a:pt x="297660" y="879500"/>
                </a:lnTo>
                <a:lnTo>
                  <a:pt x="297660" y="0"/>
                </a:lnTo>
                <a:close/>
              </a:path>
            </a:pathLst>
          </a:custGeom>
          <a:solidFill>
            <a:srgbClr val="FFC7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bg object 67"/>
          <p:cNvSpPr/>
          <p:nvPr/>
        </p:nvSpPr>
        <p:spPr>
          <a:xfrm>
            <a:off x="8961138" y="5347753"/>
            <a:ext cx="297815" cy="880110"/>
          </a:xfrm>
          <a:custGeom>
            <a:avLst/>
            <a:gdLst/>
            <a:ahLst/>
            <a:cxnLst/>
            <a:rect l="l" t="t" r="r" b="b"/>
            <a:pathLst>
              <a:path w="297815" h="880110">
                <a:moveTo>
                  <a:pt x="297660" y="0"/>
                </a:moveTo>
                <a:lnTo>
                  <a:pt x="0" y="0"/>
                </a:lnTo>
                <a:lnTo>
                  <a:pt x="0" y="879500"/>
                </a:lnTo>
                <a:lnTo>
                  <a:pt x="297660" y="879500"/>
                </a:lnTo>
                <a:lnTo>
                  <a:pt x="297660" y="0"/>
                </a:lnTo>
                <a:close/>
              </a:path>
            </a:pathLst>
          </a:custGeom>
          <a:solidFill>
            <a:srgbClr val="FFC7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bg object 68"/>
          <p:cNvSpPr/>
          <p:nvPr/>
        </p:nvSpPr>
        <p:spPr>
          <a:xfrm>
            <a:off x="8560212" y="4465491"/>
            <a:ext cx="297815" cy="1762125"/>
          </a:xfrm>
          <a:custGeom>
            <a:avLst/>
            <a:gdLst/>
            <a:ahLst/>
            <a:cxnLst/>
            <a:rect l="l" t="t" r="r" b="b"/>
            <a:pathLst>
              <a:path w="297815" h="1762125">
                <a:moveTo>
                  <a:pt x="297660" y="0"/>
                </a:moveTo>
                <a:lnTo>
                  <a:pt x="0" y="0"/>
                </a:lnTo>
                <a:lnTo>
                  <a:pt x="0" y="1761761"/>
                </a:lnTo>
                <a:lnTo>
                  <a:pt x="297660" y="1761761"/>
                </a:lnTo>
                <a:lnTo>
                  <a:pt x="297660" y="0"/>
                </a:lnTo>
                <a:close/>
              </a:path>
            </a:pathLst>
          </a:custGeom>
          <a:solidFill>
            <a:srgbClr val="36236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bg object 69"/>
          <p:cNvSpPr/>
          <p:nvPr/>
        </p:nvSpPr>
        <p:spPr>
          <a:xfrm>
            <a:off x="7357425" y="4024938"/>
            <a:ext cx="297815" cy="2202815"/>
          </a:xfrm>
          <a:custGeom>
            <a:avLst/>
            <a:gdLst/>
            <a:ahLst/>
            <a:cxnLst/>
            <a:rect l="l" t="t" r="r" b="b"/>
            <a:pathLst>
              <a:path w="297815" h="2202815">
                <a:moveTo>
                  <a:pt x="297660" y="0"/>
                </a:moveTo>
                <a:lnTo>
                  <a:pt x="0" y="0"/>
                </a:lnTo>
                <a:lnTo>
                  <a:pt x="0" y="2202314"/>
                </a:lnTo>
                <a:lnTo>
                  <a:pt x="297660" y="2202314"/>
                </a:lnTo>
                <a:lnTo>
                  <a:pt x="297660" y="0"/>
                </a:lnTo>
                <a:close/>
              </a:path>
            </a:pathLst>
          </a:custGeom>
          <a:solidFill>
            <a:srgbClr val="36236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bg object 70"/>
          <p:cNvSpPr/>
          <p:nvPr/>
        </p:nvSpPr>
        <p:spPr>
          <a:xfrm>
            <a:off x="6956491" y="4892385"/>
            <a:ext cx="297815" cy="1335405"/>
          </a:xfrm>
          <a:custGeom>
            <a:avLst/>
            <a:gdLst/>
            <a:ahLst/>
            <a:cxnLst/>
            <a:rect l="l" t="t" r="r" b="b"/>
            <a:pathLst>
              <a:path w="297815" h="1335404">
                <a:moveTo>
                  <a:pt x="297667" y="0"/>
                </a:moveTo>
                <a:lnTo>
                  <a:pt x="0" y="0"/>
                </a:lnTo>
                <a:lnTo>
                  <a:pt x="0" y="1334874"/>
                </a:lnTo>
                <a:lnTo>
                  <a:pt x="297667" y="1334874"/>
                </a:lnTo>
                <a:lnTo>
                  <a:pt x="297667" y="0"/>
                </a:lnTo>
                <a:close/>
              </a:path>
            </a:pathLst>
          </a:custGeom>
          <a:solidFill>
            <a:srgbClr val="76256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bg object 71"/>
          <p:cNvSpPr/>
          <p:nvPr/>
        </p:nvSpPr>
        <p:spPr>
          <a:xfrm>
            <a:off x="8159285" y="4892385"/>
            <a:ext cx="297815" cy="1335405"/>
          </a:xfrm>
          <a:custGeom>
            <a:avLst/>
            <a:gdLst/>
            <a:ahLst/>
            <a:cxnLst/>
            <a:rect l="l" t="t" r="r" b="b"/>
            <a:pathLst>
              <a:path w="297815" h="1335404">
                <a:moveTo>
                  <a:pt x="297667" y="0"/>
                </a:moveTo>
                <a:lnTo>
                  <a:pt x="0" y="0"/>
                </a:lnTo>
                <a:lnTo>
                  <a:pt x="0" y="1334874"/>
                </a:lnTo>
                <a:lnTo>
                  <a:pt x="297667" y="1334874"/>
                </a:lnTo>
                <a:lnTo>
                  <a:pt x="297667" y="0"/>
                </a:lnTo>
                <a:close/>
              </a:path>
            </a:pathLst>
          </a:custGeom>
          <a:solidFill>
            <a:srgbClr val="76256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bg object 72"/>
          <p:cNvSpPr/>
          <p:nvPr/>
        </p:nvSpPr>
        <p:spPr>
          <a:xfrm>
            <a:off x="9362072" y="4892385"/>
            <a:ext cx="297815" cy="1335405"/>
          </a:xfrm>
          <a:custGeom>
            <a:avLst/>
            <a:gdLst/>
            <a:ahLst/>
            <a:cxnLst/>
            <a:rect l="l" t="t" r="r" b="b"/>
            <a:pathLst>
              <a:path w="297815" h="1335404">
                <a:moveTo>
                  <a:pt x="297660" y="0"/>
                </a:moveTo>
                <a:lnTo>
                  <a:pt x="0" y="0"/>
                </a:lnTo>
                <a:lnTo>
                  <a:pt x="0" y="1334874"/>
                </a:lnTo>
                <a:lnTo>
                  <a:pt x="297660" y="1334874"/>
                </a:lnTo>
                <a:lnTo>
                  <a:pt x="297660" y="0"/>
                </a:lnTo>
                <a:close/>
              </a:path>
            </a:pathLst>
          </a:custGeom>
          <a:solidFill>
            <a:srgbClr val="76256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bg object 73"/>
          <p:cNvSpPr/>
          <p:nvPr/>
        </p:nvSpPr>
        <p:spPr>
          <a:xfrm>
            <a:off x="6555564" y="5207117"/>
            <a:ext cx="297815" cy="1020444"/>
          </a:xfrm>
          <a:custGeom>
            <a:avLst/>
            <a:gdLst/>
            <a:ahLst/>
            <a:cxnLst/>
            <a:rect l="l" t="t" r="r" b="b"/>
            <a:pathLst>
              <a:path w="297815" h="1020445">
                <a:moveTo>
                  <a:pt x="297660" y="0"/>
                </a:moveTo>
                <a:lnTo>
                  <a:pt x="0" y="0"/>
                </a:lnTo>
                <a:lnTo>
                  <a:pt x="0" y="1020135"/>
                </a:lnTo>
                <a:lnTo>
                  <a:pt x="297660" y="1020135"/>
                </a:lnTo>
                <a:lnTo>
                  <a:pt x="297660" y="0"/>
                </a:lnTo>
                <a:close/>
              </a:path>
            </a:pathLst>
          </a:custGeom>
          <a:solidFill>
            <a:srgbClr val="FFC7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bg object 74"/>
          <p:cNvSpPr/>
          <p:nvPr/>
        </p:nvSpPr>
        <p:spPr>
          <a:xfrm>
            <a:off x="6154638" y="4604513"/>
            <a:ext cx="297815" cy="1623060"/>
          </a:xfrm>
          <a:custGeom>
            <a:avLst/>
            <a:gdLst/>
            <a:ahLst/>
            <a:cxnLst/>
            <a:rect l="l" t="t" r="r" b="b"/>
            <a:pathLst>
              <a:path w="297814" h="1623060">
                <a:moveTo>
                  <a:pt x="297660" y="0"/>
                </a:moveTo>
                <a:lnTo>
                  <a:pt x="0" y="0"/>
                </a:lnTo>
                <a:lnTo>
                  <a:pt x="0" y="1622738"/>
                </a:lnTo>
                <a:lnTo>
                  <a:pt x="297660" y="1622738"/>
                </a:lnTo>
                <a:lnTo>
                  <a:pt x="297660" y="0"/>
                </a:lnTo>
                <a:close/>
              </a:path>
            </a:pathLst>
          </a:custGeom>
          <a:solidFill>
            <a:srgbClr val="36236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80150" y="525967"/>
            <a:ext cx="9753093" cy="114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3083115"/>
            <a:ext cx="18093690" cy="88472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2466511"/>
            <a:ext cx="6433312" cy="6702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2466511"/>
            <a:ext cx="4623943" cy="6702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2466511"/>
            <a:ext cx="4623943" cy="6702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246DFD6-F591-BB79-1947-817BD1FB7F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H="1">
            <a:off x="-76196" y="12221264"/>
            <a:ext cx="20339046" cy="1232521"/>
          </a:xfrm>
          <a:prstGeom prst="rect">
            <a:avLst/>
          </a:prstGeom>
          <a:gradFill flip="none" rotWithShape="1">
            <a:gsLst>
              <a:gs pos="0">
                <a:srgbClr val="74256C"/>
              </a:gs>
              <a:gs pos="99000">
                <a:srgbClr val="37236A"/>
              </a:gs>
            </a:gsLst>
            <a:lin ang="2400000" scaled="0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bject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048173" y="2595357"/>
            <a:ext cx="0" cy="9208770"/>
          </a:xfrm>
          <a:custGeom>
            <a:avLst/>
            <a:gdLst/>
            <a:ahLst/>
            <a:cxnLst/>
            <a:rect l="l" t="t" r="r" b="b"/>
            <a:pathLst>
              <a:path h="9208770">
                <a:moveTo>
                  <a:pt x="0" y="0"/>
                </a:moveTo>
                <a:lnTo>
                  <a:pt x="0" y="9208460"/>
                </a:lnTo>
              </a:path>
            </a:pathLst>
          </a:custGeom>
          <a:ln w="7756">
            <a:solidFill>
              <a:srgbClr val="FFC708"/>
            </a:solidFill>
          </a:ln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3" name="object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31564" y="2595357"/>
            <a:ext cx="0" cy="9208770"/>
          </a:xfrm>
          <a:custGeom>
            <a:avLst/>
            <a:gdLst/>
            <a:ahLst/>
            <a:cxnLst/>
            <a:rect l="l" t="t" r="r" b="b"/>
            <a:pathLst>
              <a:path h="9208770">
                <a:moveTo>
                  <a:pt x="0" y="0"/>
                </a:moveTo>
                <a:lnTo>
                  <a:pt x="0" y="9208460"/>
                </a:lnTo>
              </a:path>
            </a:pathLst>
          </a:custGeom>
          <a:ln w="7756">
            <a:solidFill>
              <a:srgbClr val="FFC708"/>
            </a:solidFill>
          </a:ln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4" name="object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4872537" y="2595357"/>
            <a:ext cx="0" cy="9208770"/>
          </a:xfrm>
          <a:custGeom>
            <a:avLst/>
            <a:gdLst/>
            <a:ahLst/>
            <a:cxnLst/>
            <a:rect l="l" t="t" r="r" b="b"/>
            <a:pathLst>
              <a:path h="9208770">
                <a:moveTo>
                  <a:pt x="0" y="0"/>
                </a:moveTo>
                <a:lnTo>
                  <a:pt x="0" y="9208460"/>
                </a:lnTo>
              </a:path>
            </a:pathLst>
          </a:custGeom>
          <a:ln w="7756">
            <a:solidFill>
              <a:srgbClr val="FFC708"/>
            </a:solidFill>
          </a:ln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75" name="object 75" descr="$PPTXTitle"/>
          <p:cNvSpPr txBox="1">
            <a:spLocks noGrp="1"/>
          </p:cNvSpPr>
          <p:nvPr>
            <p:ph type="title"/>
          </p:nvPr>
        </p:nvSpPr>
        <p:spPr>
          <a:xfrm>
            <a:off x="588557" y="426111"/>
            <a:ext cx="9753093" cy="1147175"/>
          </a:xfrm>
          <a:prstGeom prst="rect">
            <a:avLst/>
          </a:prstGeom>
        </p:spPr>
        <p:txBody>
          <a:bodyPr vert="horz" wrap="square" lIns="0" tIns="62320" rIns="0" bIns="0" rtlCol="0">
            <a:spAutoFit/>
          </a:bodyPr>
          <a:lstStyle/>
          <a:p>
            <a:pPr marL="17780">
              <a:lnSpc>
                <a:spcPct val="100000"/>
              </a:lnSpc>
              <a:spcBef>
                <a:spcPts val="120"/>
              </a:spcBef>
            </a:pPr>
            <a:r>
              <a:rPr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PROJECT</a:t>
            </a:r>
            <a:r>
              <a:rPr spc="-30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TITLE</a:t>
            </a:r>
            <a:r>
              <a:rPr spc="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</a:p>
        </p:txBody>
      </p:sp>
      <p:sp>
        <p:nvSpPr>
          <p:cNvPr id="76" name="object 76"/>
          <p:cNvSpPr txBox="1"/>
          <p:nvPr/>
        </p:nvSpPr>
        <p:spPr>
          <a:xfrm>
            <a:off x="11970698" y="951002"/>
            <a:ext cx="7446645" cy="3048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30"/>
              </a:spcBef>
            </a:pPr>
            <a:r>
              <a:rPr sz="18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First</a:t>
            </a:r>
            <a:r>
              <a:rPr sz="1800" spc="7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spc="6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Name</a:t>
            </a:r>
            <a:r>
              <a:rPr sz="1800" spc="8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Last</a:t>
            </a:r>
            <a:r>
              <a:rPr sz="1800" spc="8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Name,</a:t>
            </a:r>
            <a:r>
              <a:rPr sz="1800" spc="8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First</a:t>
            </a:r>
            <a:r>
              <a:rPr sz="1800" spc="8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spc="6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Name</a:t>
            </a:r>
            <a:r>
              <a:rPr sz="1800" spc="8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Last</a:t>
            </a:r>
            <a:r>
              <a:rPr sz="1800" spc="8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Name,</a:t>
            </a:r>
            <a:r>
              <a:rPr sz="1800" spc="8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First</a:t>
            </a:r>
            <a:r>
              <a:rPr sz="1800" spc="8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spc="6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Name</a:t>
            </a:r>
            <a:r>
              <a:rPr sz="1800" spc="8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Last</a:t>
            </a:r>
            <a:r>
              <a:rPr sz="1800" spc="8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spc="4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Name</a:t>
            </a:r>
            <a:endParaRPr sz="1800" dirty="0">
              <a:latin typeface="Calibri"/>
              <a:ea typeface="Calibri"/>
              <a:cs typeface="Calibri"/>
            </a:endParaRPr>
          </a:p>
        </p:txBody>
      </p:sp>
      <p:sp>
        <p:nvSpPr>
          <p:cNvPr id="82" name="object 8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644740" y="12671794"/>
            <a:ext cx="104139" cy="376555"/>
          </a:xfrm>
          <a:custGeom>
            <a:avLst/>
            <a:gdLst/>
            <a:ahLst/>
            <a:cxnLst/>
            <a:rect l="l" t="t" r="r" b="b"/>
            <a:pathLst>
              <a:path w="104140" h="376555">
                <a:moveTo>
                  <a:pt x="0" y="376005"/>
                </a:moveTo>
                <a:lnTo>
                  <a:pt x="103630" y="0"/>
                </a:lnTo>
              </a:path>
            </a:pathLst>
          </a:custGeom>
          <a:ln w="22143">
            <a:solidFill>
              <a:srgbClr val="FFC708"/>
            </a:solidFill>
          </a:ln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16821252" y="12726699"/>
            <a:ext cx="2639695" cy="3048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r">
              <a:lnSpc>
                <a:spcPct val="100000"/>
              </a:lnSpc>
              <a:spcBef>
                <a:spcPts val="130"/>
              </a:spcBef>
            </a:pPr>
            <a:r>
              <a:rPr sz="1800" b="1" spc="13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DEPARTMENT</a:t>
            </a:r>
            <a:r>
              <a:rPr sz="1800" b="1" spc="2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spc="12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</a:t>
            </a:r>
            <a:endParaRPr sz="1800" dirty="0">
              <a:latin typeface="Calibri"/>
              <a:ea typeface="Calibri"/>
              <a:cs typeface="Calibri"/>
            </a:endParaRPr>
          </a:p>
        </p:txBody>
      </p:sp>
      <p:sp>
        <p:nvSpPr>
          <p:cNvPr id="84" name="object 8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98059" y="1673225"/>
            <a:ext cx="1877060" cy="124460"/>
          </a:xfrm>
          <a:custGeom>
            <a:avLst/>
            <a:gdLst/>
            <a:ahLst/>
            <a:cxnLst/>
            <a:rect l="l" t="t" r="r" b="b"/>
            <a:pathLst>
              <a:path w="1877060" h="124460">
                <a:moveTo>
                  <a:pt x="1876677" y="0"/>
                </a:moveTo>
                <a:lnTo>
                  <a:pt x="0" y="0"/>
                </a:lnTo>
                <a:lnTo>
                  <a:pt x="0" y="124254"/>
                </a:lnTo>
                <a:lnTo>
                  <a:pt x="1836484" y="124254"/>
                </a:lnTo>
                <a:lnTo>
                  <a:pt x="1876677" y="0"/>
                </a:lnTo>
                <a:close/>
              </a:path>
            </a:pathLst>
          </a:custGeom>
          <a:solidFill>
            <a:srgbClr val="FFC70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pic>
        <p:nvPicPr>
          <p:cNvPr id="143" name="Picture 142" descr="U W Medicine Logo">
            <a:extLst>
              <a:ext uri="{FF2B5EF4-FFF2-40B4-BE49-F238E27FC236}">
                <a16:creationId xmlns:a16="http://schemas.microsoft.com/office/drawing/2014/main" id="{269514F5-CC36-833D-D798-0587EBED78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89" y="12398339"/>
            <a:ext cx="7772400" cy="890697"/>
          </a:xfrm>
          <a:prstGeom prst="rect">
            <a:avLst/>
          </a:prstGeom>
        </p:spPr>
      </p:pic>
      <p:sp>
        <p:nvSpPr>
          <p:cNvPr id="208" name="object 6">
            <a:extLst>
              <a:ext uri="{FF2B5EF4-FFF2-40B4-BE49-F238E27FC236}">
                <a16:creationId xmlns:a16="http://schemas.microsoft.com/office/drawing/2014/main" id="{6F6CF00C-C044-3412-BF9E-448941C6CD93}"/>
              </a:ext>
            </a:extLst>
          </p:cNvPr>
          <p:cNvSpPr txBox="1"/>
          <p:nvPr/>
        </p:nvSpPr>
        <p:spPr>
          <a:xfrm>
            <a:off x="9493864" y="5319365"/>
            <a:ext cx="79375" cy="20133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lang="en-US" sz="1200" spc="-50" dirty="0">
                <a:solidFill>
                  <a:srgbClr val="939598"/>
                </a:solidFill>
                <a:latin typeface="Calibri"/>
                <a:ea typeface="Calibri"/>
                <a:cs typeface="Calibri"/>
              </a:rPr>
              <a:t>I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250" name="object 48">
            <a:extLst>
              <a:ext uri="{FF2B5EF4-FFF2-40B4-BE49-F238E27FC236}">
                <a16:creationId xmlns:a16="http://schemas.microsoft.com/office/drawing/2014/main" id="{D8A3BD86-DCCF-4581-248D-D6DDC6FE10C0}"/>
              </a:ext>
            </a:extLst>
          </p:cNvPr>
          <p:cNvSpPr txBox="1"/>
          <p:nvPr/>
        </p:nvSpPr>
        <p:spPr>
          <a:xfrm>
            <a:off x="10449891" y="8042657"/>
            <a:ext cx="1671320" cy="197490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200" spc="-7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AXIS</a:t>
            </a:r>
            <a:r>
              <a:rPr sz="1200" spc="-1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LABEL</a:t>
            </a:r>
            <a:r>
              <a:rPr sz="1200" spc="-3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251" name="object 49">
            <a:extLst>
              <a:ext uri="{FF2B5EF4-FFF2-40B4-BE49-F238E27FC236}">
                <a16:creationId xmlns:a16="http://schemas.microsoft.com/office/drawing/2014/main" id="{E3DCFEA8-6F1E-E5D4-00BB-4314D5AAFFBC}"/>
              </a:ext>
            </a:extLst>
          </p:cNvPr>
          <p:cNvSpPr txBox="1"/>
          <p:nvPr/>
        </p:nvSpPr>
        <p:spPr>
          <a:xfrm>
            <a:off x="12661214" y="8070741"/>
            <a:ext cx="1671320" cy="197490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200" spc="-7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AXIS</a:t>
            </a:r>
            <a:r>
              <a:rPr sz="1200" spc="-1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LABEL</a:t>
            </a:r>
            <a:r>
              <a:rPr sz="1200" spc="-3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253" name="object 57">
            <a:extLst>
              <a:ext uri="{FF2B5EF4-FFF2-40B4-BE49-F238E27FC236}">
                <a16:creationId xmlns:a16="http://schemas.microsoft.com/office/drawing/2014/main" id="{FB2F8B27-57A9-DE04-9BA9-3B75BFE81E96}"/>
              </a:ext>
            </a:extLst>
          </p:cNvPr>
          <p:cNvSpPr txBox="1"/>
          <p:nvPr/>
        </p:nvSpPr>
        <p:spPr>
          <a:xfrm>
            <a:off x="708436" y="2423652"/>
            <a:ext cx="4243070" cy="4079875"/>
          </a:xfrm>
          <a:prstGeom prst="rect">
            <a:avLst/>
          </a:prstGeom>
        </p:spPr>
        <p:txBody>
          <a:bodyPr vert="horz" wrap="square" lIns="0" tIns="12065" rIns="0" bIns="0" rtlCol="0" anchor="t">
            <a:spAutoFit/>
          </a:bodyPr>
          <a:lstStyle/>
          <a:p>
            <a:pPr marL="12700" marR="33655">
              <a:lnSpc>
                <a:spcPct val="100800"/>
              </a:lnSpc>
              <a:spcBef>
                <a:spcPts val="95"/>
              </a:spcBef>
            </a:pP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SUBHEAD</a:t>
            </a:r>
            <a:r>
              <a:rPr sz="200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INTRO SIT</a:t>
            </a:r>
            <a:r>
              <a:rPr sz="2000" b="1" spc="-10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AMET, CONSECTETUR</a:t>
            </a:r>
            <a:r>
              <a:rPr sz="2000" b="1" spc="-3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ADIPISCING.</a:t>
            </a:r>
            <a:r>
              <a:rPr sz="2000" b="1" spc="3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DUIS </a:t>
            </a: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2000" b="1" spc="-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2000" b="1" spc="-5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2000" b="1" spc="-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2000" b="1" spc="-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TINCIDUNT </a:t>
            </a: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2000" b="1" spc="-4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2000" b="1" spc="-1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2000" b="1" spc="-114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2000" b="1" spc="-1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ORCI.</a:t>
            </a:r>
            <a:endParaRPr sz="2000" b="1" dirty="0">
              <a:latin typeface="Calibri"/>
              <a:ea typeface="Calibri"/>
              <a:cs typeface="Calibri"/>
            </a:endParaRPr>
          </a:p>
          <a:p>
            <a:pPr marL="12700" marR="5080">
              <a:lnSpc>
                <a:spcPct val="102400"/>
              </a:lnSpc>
              <a:spcBef>
                <a:spcPts val="1285"/>
              </a:spcBef>
            </a:pP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 </a:t>
            </a:r>
            <a:r>
              <a:rPr sz="155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55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55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55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55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55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55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 </a:t>
            </a:r>
            <a:r>
              <a:rPr sz="155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55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55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55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55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55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55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</a:t>
            </a:r>
            <a:r>
              <a:rPr sz="155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55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9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r>
              <a:rPr sz="155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egestas.</a:t>
            </a:r>
            <a:r>
              <a:rPr sz="155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Vestibulum 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ante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 ultrices</a:t>
            </a:r>
            <a:r>
              <a:rPr sz="155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55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55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</a:t>
            </a:r>
            <a:r>
              <a:rPr sz="155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</a:t>
            </a:r>
            <a:r>
              <a:rPr sz="155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550" spc="5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</a:t>
            </a:r>
            <a:r>
              <a:rPr sz="155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</a:t>
            </a:r>
            <a:r>
              <a:rPr sz="155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55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55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55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sz="155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suscipit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Mauris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arcu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nisi.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ultrices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</a:t>
            </a:r>
            <a:r>
              <a:rPr sz="1550" spc="5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</a:t>
            </a:r>
            <a:r>
              <a:rPr sz="15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 </a:t>
            </a:r>
            <a:r>
              <a:rPr sz="155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suscipit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Mauris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sit </a:t>
            </a:r>
            <a:r>
              <a:rPr sz="15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endParaRPr sz="1550" dirty="0">
              <a:latin typeface="Calibri"/>
              <a:ea typeface="Calibri"/>
              <a:cs typeface="Calibri"/>
            </a:endParaRPr>
          </a:p>
        </p:txBody>
      </p:sp>
      <p:sp>
        <p:nvSpPr>
          <p:cNvPr id="254" name="object 58">
            <a:extLst>
              <a:ext uri="{FF2B5EF4-FFF2-40B4-BE49-F238E27FC236}">
                <a16:creationId xmlns:a16="http://schemas.microsoft.com/office/drawing/2014/main" id="{F0CCDB72-067C-D390-84E8-09BF6C95EBD7}"/>
              </a:ext>
            </a:extLst>
          </p:cNvPr>
          <p:cNvSpPr txBox="1"/>
          <p:nvPr/>
        </p:nvSpPr>
        <p:spPr>
          <a:xfrm>
            <a:off x="721135" y="6832050"/>
            <a:ext cx="4258310" cy="4737322"/>
          </a:xfrm>
          <a:prstGeom prst="rect">
            <a:avLst/>
          </a:prstGeom>
          <a:solidFill>
            <a:srgbClr val="37236A"/>
          </a:solidFill>
        </p:spPr>
        <p:txBody>
          <a:bodyPr vert="horz" wrap="square" lIns="0" tIns="200025" rIns="0" bIns="0" rtlCol="0">
            <a:spAutoFit/>
          </a:bodyPr>
          <a:lstStyle/>
          <a:p>
            <a:pPr marL="173990" marR="530225">
              <a:lnSpc>
                <a:spcPts val="1950"/>
              </a:lnSpc>
              <a:spcBef>
                <a:spcPts val="1575"/>
              </a:spcBef>
            </a:pPr>
            <a:r>
              <a:rPr sz="1700" b="1" spc="-1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BOX</a:t>
            </a:r>
            <a:r>
              <a:rPr sz="1700" b="1" spc="-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00" b="1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HEADER</a:t>
            </a:r>
            <a:r>
              <a:rPr sz="1700" b="1" spc="-25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00" b="1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FOR</a:t>
            </a:r>
            <a:r>
              <a:rPr sz="1700" b="1" spc="-8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00" b="1" spc="-1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YOUR</a:t>
            </a:r>
            <a:r>
              <a:rPr sz="1700" b="1" spc="-2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QUICK </a:t>
            </a:r>
            <a:r>
              <a:rPr sz="1700" b="1" spc="-1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FACTS</a:t>
            </a:r>
            <a:endParaRPr sz="1700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pPr marL="347980" indent="-173990">
              <a:lnSpc>
                <a:spcPct val="100000"/>
              </a:lnSpc>
              <a:spcBef>
                <a:spcPts val="1010"/>
              </a:spcBef>
              <a:buChar char="•"/>
              <a:tabLst>
                <a:tab pos="347980" algn="l"/>
              </a:tabLst>
            </a:pPr>
            <a:r>
              <a:rPr sz="1350" b="1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2</a:t>
            </a:r>
            <a:r>
              <a:rPr sz="1350" b="1" spc="8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8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85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8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85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3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amet</a:t>
            </a:r>
            <a:endParaRPr sz="1350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pPr marL="347980" indent="-173990">
              <a:lnSpc>
                <a:spcPct val="100000"/>
              </a:lnSpc>
              <a:spcBef>
                <a:spcPts val="1130"/>
              </a:spcBef>
              <a:buChar char="•"/>
              <a:tabLst>
                <a:tab pos="347980" algn="l"/>
              </a:tabLst>
            </a:pPr>
            <a:r>
              <a:rPr sz="1350" b="1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20</a:t>
            </a:r>
            <a:r>
              <a:rPr sz="1350" b="1" spc="85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85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85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85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85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3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amet</a:t>
            </a:r>
            <a:endParaRPr sz="1350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pPr marL="348615" marR="434975" indent="-174625">
              <a:lnSpc>
                <a:spcPct val="101800"/>
              </a:lnSpc>
              <a:spcBef>
                <a:spcPts val="1100"/>
              </a:spcBef>
              <a:buChar char="•"/>
              <a:tabLst>
                <a:tab pos="348615" algn="l"/>
              </a:tabLst>
            </a:pPr>
            <a:r>
              <a:rPr sz="1350" b="1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56</a:t>
            </a:r>
            <a:r>
              <a:rPr sz="1350" b="1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350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consectetur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21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elit.</a:t>
            </a:r>
            <a:endParaRPr sz="1350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pPr marL="348615" marR="434975" indent="-174625">
              <a:lnSpc>
                <a:spcPct val="101800"/>
              </a:lnSpc>
              <a:spcBef>
                <a:spcPts val="1100"/>
              </a:spcBef>
              <a:buChar char="•"/>
              <a:tabLst>
                <a:tab pos="348615" algn="l"/>
              </a:tabLst>
            </a:pPr>
            <a:r>
              <a:rPr sz="1350" b="1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76</a:t>
            </a:r>
            <a:r>
              <a:rPr sz="1350" b="1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350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consectetur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21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elit.</a:t>
            </a:r>
            <a:endParaRPr sz="1350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pPr marL="348615" marR="337820" indent="-174625">
              <a:lnSpc>
                <a:spcPct val="101800"/>
              </a:lnSpc>
              <a:spcBef>
                <a:spcPts val="1095"/>
              </a:spcBef>
              <a:buChar char="•"/>
              <a:tabLst>
                <a:tab pos="348615" algn="l"/>
              </a:tabLst>
            </a:pPr>
            <a:r>
              <a:rPr sz="1350" b="1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167</a:t>
            </a:r>
            <a:r>
              <a:rPr sz="1350" b="1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95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95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95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350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consectetur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13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elit</a:t>
            </a:r>
            <a:r>
              <a:rPr sz="1350" spc="135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55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13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135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dolor</a:t>
            </a:r>
            <a:endParaRPr sz="1350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pPr marL="348615" marR="434975" indent="-174625">
              <a:lnSpc>
                <a:spcPct val="101800"/>
              </a:lnSpc>
              <a:spcBef>
                <a:spcPts val="1100"/>
              </a:spcBef>
              <a:buChar char="•"/>
              <a:tabLst>
                <a:tab pos="348615" algn="l"/>
              </a:tabLst>
            </a:pPr>
            <a:r>
              <a:rPr sz="1350" b="1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76</a:t>
            </a:r>
            <a:r>
              <a:rPr sz="1350" b="1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350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consectetur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21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elit.</a:t>
            </a:r>
            <a:endParaRPr sz="1350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pPr marL="348615" marR="434975" indent="-174625">
              <a:lnSpc>
                <a:spcPct val="101800"/>
              </a:lnSpc>
              <a:spcBef>
                <a:spcPts val="1100"/>
              </a:spcBef>
              <a:buChar char="•"/>
              <a:tabLst>
                <a:tab pos="348615" algn="l"/>
              </a:tabLst>
            </a:pPr>
            <a:r>
              <a:rPr sz="1350" b="1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56</a:t>
            </a:r>
            <a:r>
              <a:rPr sz="1350" b="1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350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consectetur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21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elit.</a:t>
            </a:r>
            <a:endParaRPr sz="1350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pPr marL="348615" marR="434975" indent="-174625">
              <a:lnSpc>
                <a:spcPct val="101800"/>
              </a:lnSpc>
              <a:spcBef>
                <a:spcPts val="1100"/>
              </a:spcBef>
              <a:buChar char="•"/>
              <a:tabLst>
                <a:tab pos="348615" algn="l"/>
              </a:tabLst>
            </a:pPr>
            <a:r>
              <a:rPr sz="1350" b="1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76</a:t>
            </a:r>
            <a:r>
              <a:rPr sz="1350" b="1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350" spc="9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consectetur </a:t>
            </a:r>
            <a:r>
              <a:rPr sz="135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21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 err="1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elit</a:t>
            </a:r>
            <a:r>
              <a:rPr sz="1350" spc="-1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  <a:t>.</a:t>
            </a:r>
            <a:br>
              <a:rPr lang="en-US" sz="1350" spc="-10" dirty="0">
                <a:solidFill>
                  <a:schemeClr val="bg1"/>
                </a:solidFill>
                <a:latin typeface="Calibri"/>
                <a:ea typeface="Calibri"/>
                <a:cs typeface="Calibri"/>
              </a:rPr>
            </a:br>
            <a:endParaRPr sz="1350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255" name="object 59">
            <a:extLst>
              <a:ext uri="{FF2B5EF4-FFF2-40B4-BE49-F238E27FC236}">
                <a16:creationId xmlns:a16="http://schemas.microsoft.com/office/drawing/2014/main" id="{32E202D1-54D5-8C2F-EDAE-0113479AF7B1}"/>
              </a:ext>
            </a:extLst>
          </p:cNvPr>
          <p:cNvSpPr txBox="1"/>
          <p:nvPr/>
        </p:nvSpPr>
        <p:spPr>
          <a:xfrm>
            <a:off x="6515980" y="2423696"/>
            <a:ext cx="2201545" cy="304800"/>
          </a:xfrm>
          <a:prstGeom prst="rect">
            <a:avLst/>
          </a:prstGeom>
        </p:spPr>
        <p:txBody>
          <a:bodyPr vert="horz" wrap="square" lIns="0" tIns="16510" rIns="0" bIns="0" rtlCol="0" anchor="t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800" b="1" spc="-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TITLE</a:t>
            </a:r>
            <a:r>
              <a:rPr sz="1800" b="1" spc="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800" dirty="0">
              <a:latin typeface="Calibri"/>
              <a:ea typeface="Calibri"/>
              <a:cs typeface="Calibri"/>
            </a:endParaRPr>
          </a:p>
        </p:txBody>
      </p:sp>
      <p:sp>
        <p:nvSpPr>
          <p:cNvPr id="256" name="object 60">
            <a:extLst>
              <a:ext uri="{FF2B5EF4-FFF2-40B4-BE49-F238E27FC236}">
                <a16:creationId xmlns:a16="http://schemas.microsoft.com/office/drawing/2014/main" id="{A83DD148-FA1D-A85F-B111-6B03E3F0B47E}"/>
              </a:ext>
            </a:extLst>
          </p:cNvPr>
          <p:cNvSpPr txBox="1"/>
          <p:nvPr/>
        </p:nvSpPr>
        <p:spPr>
          <a:xfrm>
            <a:off x="5525043" y="6118172"/>
            <a:ext cx="4171315" cy="2850780"/>
          </a:xfrm>
          <a:prstGeom prst="rect">
            <a:avLst/>
          </a:prstGeom>
        </p:spPr>
        <p:txBody>
          <a:bodyPr vert="horz" wrap="square" lIns="0" tIns="11430" rIns="0" bIns="0" rtlCol="0" anchor="t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HEADER</a:t>
            </a:r>
            <a:endParaRPr sz="2450" dirty="0">
              <a:latin typeface="Calibri"/>
              <a:ea typeface="Calibri"/>
              <a:cs typeface="Calibri"/>
            </a:endParaRPr>
          </a:p>
          <a:p>
            <a:pPr marL="13970" marR="5080">
              <a:lnSpc>
                <a:spcPct val="100000"/>
              </a:lnSpc>
              <a:spcBef>
                <a:spcPts val="1540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85090" indent="-137160" algn="just">
              <a:lnSpc>
                <a:spcPct val="100000"/>
              </a:lnSpc>
              <a:spcBef>
                <a:spcPts val="1095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2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85090" indent="-137160" algn="just">
              <a:lnSpc>
                <a:spcPct val="100000"/>
              </a:lnSpc>
              <a:spcBef>
                <a:spcPts val="1095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2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85090" indent="-137160" algn="just">
              <a:lnSpc>
                <a:spcPct val="1000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257" name="object 61" descr="Placeholder for image">
            <a:extLst>
              <a:ext uri="{FF2B5EF4-FFF2-40B4-BE49-F238E27FC236}">
                <a16:creationId xmlns:a16="http://schemas.microsoft.com/office/drawing/2014/main" id="{0B154291-C608-99E2-2256-65C1B6CB7B99}"/>
              </a:ext>
            </a:extLst>
          </p:cNvPr>
          <p:cNvSpPr/>
          <p:nvPr/>
        </p:nvSpPr>
        <p:spPr>
          <a:xfrm>
            <a:off x="5537743" y="9126190"/>
            <a:ext cx="4249420" cy="2312035"/>
          </a:xfrm>
          <a:custGeom>
            <a:avLst/>
            <a:gdLst/>
            <a:ahLst/>
            <a:cxnLst/>
            <a:rect l="l" t="t" r="r" b="b"/>
            <a:pathLst>
              <a:path w="4249420" h="2312034">
                <a:moveTo>
                  <a:pt x="4248844" y="0"/>
                </a:moveTo>
                <a:lnTo>
                  <a:pt x="0" y="0"/>
                </a:lnTo>
                <a:lnTo>
                  <a:pt x="0" y="2311560"/>
                </a:lnTo>
                <a:lnTo>
                  <a:pt x="4248844" y="2311560"/>
                </a:lnTo>
                <a:lnTo>
                  <a:pt x="4248844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258" name="object 62">
            <a:extLst>
              <a:ext uri="{FF2B5EF4-FFF2-40B4-BE49-F238E27FC236}">
                <a16:creationId xmlns:a16="http://schemas.microsoft.com/office/drawing/2014/main" id="{30643081-E6B3-A041-F4EA-2330053F8289}"/>
              </a:ext>
            </a:extLst>
          </p:cNvPr>
          <p:cNvSpPr txBox="1"/>
          <p:nvPr/>
        </p:nvSpPr>
        <p:spPr>
          <a:xfrm>
            <a:off x="5534360" y="11538081"/>
            <a:ext cx="4078604" cy="39145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4700"/>
              </a:lnSpc>
              <a:spcBef>
                <a:spcPts val="90"/>
              </a:spcBef>
            </a:pP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Photo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caption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here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ipsum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sit.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259" name="object 63">
            <a:extLst>
              <a:ext uri="{FF2B5EF4-FFF2-40B4-BE49-F238E27FC236}">
                <a16:creationId xmlns:a16="http://schemas.microsoft.com/office/drawing/2014/main" id="{4ED19A05-97BC-9470-0DA2-0298D54ABE39}"/>
              </a:ext>
            </a:extLst>
          </p:cNvPr>
          <p:cNvSpPr txBox="1"/>
          <p:nvPr/>
        </p:nvSpPr>
        <p:spPr>
          <a:xfrm>
            <a:off x="10341650" y="2365585"/>
            <a:ext cx="4089400" cy="285496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0320" algn="just">
              <a:lnSpc>
                <a:spcPct val="100000"/>
              </a:lnSpc>
              <a:spcBef>
                <a:spcPts val="90"/>
              </a:spcBef>
            </a:pP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HEADER</a:t>
            </a:r>
            <a:endParaRPr sz="2450" dirty="0">
              <a:latin typeface="Calibri"/>
              <a:ea typeface="Calibri"/>
              <a:cs typeface="Calibri"/>
            </a:endParaRPr>
          </a:p>
          <a:p>
            <a:pPr marL="12700" marR="144145" algn="just">
              <a:lnSpc>
                <a:spcPct val="100000"/>
              </a:lnSpc>
              <a:spcBef>
                <a:spcPts val="1540"/>
              </a:spcBef>
            </a:pP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1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1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</a:t>
            </a:r>
            <a:r>
              <a:rPr sz="11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1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r>
              <a:rPr sz="11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egestas.</a:t>
            </a:r>
            <a:endParaRPr sz="1100" dirty="0">
              <a:latin typeface="Calibri"/>
              <a:ea typeface="Calibri"/>
              <a:cs typeface="Calibri"/>
            </a:endParaRPr>
          </a:p>
          <a:p>
            <a:pPr marL="149225" marR="5080" indent="-137160" algn="just">
              <a:lnSpc>
                <a:spcPct val="100000"/>
              </a:lnSpc>
              <a:spcBef>
                <a:spcPts val="1095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1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1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	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100" spc="2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100" dirty="0">
              <a:latin typeface="Calibri"/>
              <a:ea typeface="Calibri"/>
              <a:cs typeface="Calibri"/>
            </a:endParaRPr>
          </a:p>
          <a:p>
            <a:pPr marL="149225" marR="5080" indent="-137160" algn="just">
              <a:lnSpc>
                <a:spcPct val="100000"/>
              </a:lnSpc>
              <a:spcBef>
                <a:spcPts val="1095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1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1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	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100" spc="2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100" dirty="0">
              <a:latin typeface="Calibri"/>
              <a:ea typeface="Calibri"/>
              <a:cs typeface="Calibri"/>
            </a:endParaRPr>
          </a:p>
          <a:p>
            <a:pPr marL="149225" marR="5080" indent="-137160" algn="just">
              <a:lnSpc>
                <a:spcPct val="1000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1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1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1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endParaRPr sz="1100" dirty="0">
              <a:latin typeface="Calibri"/>
              <a:ea typeface="Calibri"/>
              <a:cs typeface="Calibri"/>
            </a:endParaRPr>
          </a:p>
        </p:txBody>
      </p:sp>
      <p:sp>
        <p:nvSpPr>
          <p:cNvPr id="260" name="object 64">
            <a:extLst>
              <a:ext uri="{FF2B5EF4-FFF2-40B4-BE49-F238E27FC236}">
                <a16:creationId xmlns:a16="http://schemas.microsoft.com/office/drawing/2014/main" id="{5ECA1F0B-A1B8-0AB3-34AD-7F7C36B3E1B9}"/>
              </a:ext>
            </a:extLst>
          </p:cNvPr>
          <p:cNvSpPr txBox="1"/>
          <p:nvPr/>
        </p:nvSpPr>
        <p:spPr>
          <a:xfrm>
            <a:off x="11386577" y="5613290"/>
            <a:ext cx="2201545" cy="304800"/>
          </a:xfrm>
          <a:prstGeom prst="rect">
            <a:avLst/>
          </a:prstGeom>
        </p:spPr>
        <p:txBody>
          <a:bodyPr vert="horz" wrap="square" lIns="0" tIns="16510" rIns="0" bIns="0" rtlCol="0" anchor="t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800" b="1" spc="-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TITLE</a:t>
            </a:r>
            <a:r>
              <a:rPr sz="1800" b="1" spc="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800" dirty="0">
              <a:latin typeface="Calibri"/>
              <a:ea typeface="Calibri"/>
              <a:cs typeface="Calibri"/>
            </a:endParaRPr>
          </a:p>
        </p:txBody>
      </p:sp>
      <p:sp>
        <p:nvSpPr>
          <p:cNvPr id="261" name="object 65">
            <a:extLst>
              <a:ext uri="{FF2B5EF4-FFF2-40B4-BE49-F238E27FC236}">
                <a16:creationId xmlns:a16="http://schemas.microsoft.com/office/drawing/2014/main" id="{7D3329C6-CEA9-9A13-75D9-0F352BF13A4F}"/>
              </a:ext>
            </a:extLst>
          </p:cNvPr>
          <p:cNvSpPr txBox="1"/>
          <p:nvPr/>
        </p:nvSpPr>
        <p:spPr>
          <a:xfrm>
            <a:off x="10341650" y="8601645"/>
            <a:ext cx="4169410" cy="3361177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0320">
              <a:lnSpc>
                <a:spcPct val="100000"/>
              </a:lnSpc>
              <a:spcBef>
                <a:spcPts val="90"/>
              </a:spcBef>
            </a:pP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HEADER</a:t>
            </a:r>
            <a:endParaRPr lang="en-US" sz="2450" b="1" spc="-10" dirty="0">
              <a:solidFill>
                <a:srgbClr val="36236A"/>
              </a:solidFill>
              <a:latin typeface="Calibri"/>
              <a:ea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1540"/>
              </a:spcBef>
            </a:pP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lang="en-US"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lang="en-US"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lang="en-US"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lang="en-US"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,</a:t>
            </a:r>
            <a:r>
              <a:rPr lang="en-US"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lang="en-US"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lang="en-US"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r>
              <a:rPr lang="en-US"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lang="en-US"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lang="en-US"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5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lang="en-US"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r>
              <a:rPr lang="en-US"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endParaRPr lang="en-US" sz="1200" dirty="0">
              <a:latin typeface="Calibri"/>
              <a:ea typeface="Calibri"/>
              <a:cs typeface="Calibri"/>
            </a:endParaRPr>
          </a:p>
          <a:p>
            <a:pPr marL="149225" marR="85090" indent="-137160" algn="just">
              <a:lnSpc>
                <a:spcPct val="100000"/>
              </a:lnSpc>
              <a:spcBef>
                <a:spcPts val="1095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,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5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	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lang="en-US" sz="1200" spc="2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lang="en-US" sz="1200" dirty="0">
              <a:latin typeface="Calibri"/>
              <a:ea typeface="Calibri"/>
              <a:cs typeface="Calibri"/>
            </a:endParaRPr>
          </a:p>
          <a:p>
            <a:pPr marL="149225" marR="85090" indent="-137160" algn="just">
              <a:lnSpc>
                <a:spcPct val="100000"/>
              </a:lnSpc>
              <a:spcBef>
                <a:spcPts val="1095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,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5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	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lang="en-US" sz="1200" spc="2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lang="en-US" sz="1200" dirty="0">
              <a:latin typeface="Calibri"/>
              <a:ea typeface="Calibri"/>
              <a:cs typeface="Calibri"/>
            </a:endParaRPr>
          </a:p>
          <a:p>
            <a:pPr marL="149225" marR="85090" indent="-137160" algn="just">
              <a:lnSpc>
                <a:spcPct val="1000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,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5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	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lang="en-US" sz="1200" spc="2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lang="en-US" sz="1200" dirty="0">
              <a:latin typeface="Calibri"/>
              <a:ea typeface="Calibri"/>
              <a:cs typeface="Calibri"/>
            </a:endParaRPr>
          </a:p>
          <a:p>
            <a:pPr marL="149860" indent="-137160">
              <a:lnSpc>
                <a:spcPct val="100000"/>
              </a:lnSpc>
              <a:spcBef>
                <a:spcPts val="1095"/>
              </a:spcBef>
              <a:buClr>
                <a:srgbClr val="36236A"/>
              </a:buClr>
              <a:buFont typeface="Arial"/>
              <a:buChar char="•"/>
              <a:tabLst>
                <a:tab pos="149860" algn="l"/>
              </a:tabLst>
            </a:pP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,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endParaRPr lang="en-US"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262" name="object 66">
            <a:extLst>
              <a:ext uri="{FF2B5EF4-FFF2-40B4-BE49-F238E27FC236}">
                <a16:creationId xmlns:a16="http://schemas.microsoft.com/office/drawing/2014/main" id="{20AC6217-A2BA-A7D6-58CC-10C31120FAD7}"/>
              </a:ext>
            </a:extLst>
          </p:cNvPr>
          <p:cNvSpPr txBox="1"/>
          <p:nvPr/>
        </p:nvSpPr>
        <p:spPr>
          <a:xfrm>
            <a:off x="16345992" y="2415723"/>
            <a:ext cx="2201545" cy="304800"/>
          </a:xfrm>
          <a:prstGeom prst="rect">
            <a:avLst/>
          </a:prstGeom>
        </p:spPr>
        <p:txBody>
          <a:bodyPr vert="horz" wrap="square" lIns="0" tIns="16510" rIns="0" bIns="0" rtlCol="0" anchor="t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800" b="1" spc="-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TITLE</a:t>
            </a:r>
            <a:r>
              <a:rPr sz="1800" b="1" spc="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800" dirty="0">
              <a:latin typeface="Calibri"/>
              <a:ea typeface="Calibri"/>
              <a:cs typeface="Calibri"/>
            </a:endParaRPr>
          </a:p>
        </p:txBody>
      </p:sp>
      <p:sp>
        <p:nvSpPr>
          <p:cNvPr id="263" name="object 67">
            <a:extLst>
              <a:ext uri="{FF2B5EF4-FFF2-40B4-BE49-F238E27FC236}">
                <a16:creationId xmlns:a16="http://schemas.microsoft.com/office/drawing/2014/main" id="{30111905-6D68-AFD5-8F4A-20942F9F94F0}"/>
              </a:ext>
            </a:extLst>
          </p:cNvPr>
          <p:cNvSpPr txBox="1"/>
          <p:nvPr/>
        </p:nvSpPr>
        <p:spPr>
          <a:xfrm>
            <a:off x="15166014" y="6118172"/>
            <a:ext cx="4169410" cy="285078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0320">
              <a:lnSpc>
                <a:spcPct val="100000"/>
              </a:lnSpc>
              <a:spcBef>
                <a:spcPts val="90"/>
              </a:spcBef>
            </a:pP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HEADER</a:t>
            </a:r>
            <a:endParaRPr sz="2450" dirty="0">
              <a:latin typeface="Calibri"/>
              <a:ea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1540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49225" marR="85090" indent="-137160" algn="just">
              <a:lnSpc>
                <a:spcPct val="100000"/>
              </a:lnSpc>
              <a:spcBef>
                <a:spcPts val="1095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2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49225" marR="85090" indent="-137160" algn="just">
              <a:lnSpc>
                <a:spcPct val="100000"/>
              </a:lnSpc>
              <a:spcBef>
                <a:spcPts val="1095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2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49225" marR="85090" indent="-137160" algn="just">
              <a:lnSpc>
                <a:spcPct val="1000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264" name="object 68" descr="Placeholder for image">
            <a:extLst>
              <a:ext uri="{FF2B5EF4-FFF2-40B4-BE49-F238E27FC236}">
                <a16:creationId xmlns:a16="http://schemas.microsoft.com/office/drawing/2014/main" id="{3FD64C99-07FA-2A89-AA12-05A2E6B6D796}"/>
              </a:ext>
            </a:extLst>
          </p:cNvPr>
          <p:cNvSpPr/>
          <p:nvPr/>
        </p:nvSpPr>
        <p:spPr>
          <a:xfrm>
            <a:off x="15178713" y="9126190"/>
            <a:ext cx="4249420" cy="2312035"/>
          </a:xfrm>
          <a:custGeom>
            <a:avLst/>
            <a:gdLst/>
            <a:ahLst/>
            <a:cxnLst/>
            <a:rect l="l" t="t" r="r" b="b"/>
            <a:pathLst>
              <a:path w="4249419" h="2312034">
                <a:moveTo>
                  <a:pt x="4248844" y="0"/>
                </a:moveTo>
                <a:lnTo>
                  <a:pt x="0" y="0"/>
                </a:lnTo>
                <a:lnTo>
                  <a:pt x="0" y="2311560"/>
                </a:lnTo>
                <a:lnTo>
                  <a:pt x="4248844" y="2311560"/>
                </a:lnTo>
                <a:lnTo>
                  <a:pt x="4248844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265" name="object 69">
            <a:extLst>
              <a:ext uri="{FF2B5EF4-FFF2-40B4-BE49-F238E27FC236}">
                <a16:creationId xmlns:a16="http://schemas.microsoft.com/office/drawing/2014/main" id="{69D835D1-7B8E-3B7B-01BF-4199CC4726B5}"/>
              </a:ext>
            </a:extLst>
          </p:cNvPr>
          <p:cNvSpPr txBox="1"/>
          <p:nvPr/>
        </p:nvSpPr>
        <p:spPr>
          <a:xfrm>
            <a:off x="15175331" y="11538081"/>
            <a:ext cx="4078604" cy="39145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4700"/>
              </a:lnSpc>
              <a:spcBef>
                <a:spcPts val="90"/>
              </a:spcBef>
            </a:pP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Photo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caption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here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ipsum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sit.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269" name="object 70">
            <a:extLst>
              <a:ext uri="{FF2B5EF4-FFF2-40B4-BE49-F238E27FC236}">
                <a16:creationId xmlns:a16="http://schemas.microsoft.com/office/drawing/2014/main" id="{AED66DA7-FB54-80FC-DBE5-CE8E97D5E8F7}"/>
              </a:ext>
            </a:extLst>
          </p:cNvPr>
          <p:cNvSpPr txBox="1"/>
          <p:nvPr/>
        </p:nvSpPr>
        <p:spPr>
          <a:xfrm>
            <a:off x="10649938" y="5637682"/>
            <a:ext cx="79375" cy="127599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z="700" spc="-50" dirty="0">
                <a:solidFill>
                  <a:srgbClr val="939598"/>
                </a:solidFill>
                <a:latin typeface="Calibri"/>
                <a:ea typeface="Calibri"/>
                <a:cs typeface="Calibri"/>
              </a:rPr>
              <a:t>F</a:t>
            </a:r>
            <a:endParaRPr sz="700">
              <a:latin typeface="Calibri"/>
              <a:ea typeface="Calibri"/>
              <a:cs typeface="Calibri"/>
            </a:endParaRPr>
          </a:p>
        </p:txBody>
      </p:sp>
      <p:sp>
        <p:nvSpPr>
          <p:cNvPr id="270" name="object 71">
            <a:extLst>
              <a:ext uri="{FF2B5EF4-FFF2-40B4-BE49-F238E27FC236}">
                <a16:creationId xmlns:a16="http://schemas.microsoft.com/office/drawing/2014/main" id="{F8A5E336-5311-4525-E2C7-A141A5509FD2}"/>
              </a:ext>
            </a:extLst>
          </p:cNvPr>
          <p:cNvSpPr txBox="1"/>
          <p:nvPr/>
        </p:nvSpPr>
        <p:spPr>
          <a:xfrm>
            <a:off x="11055093" y="5637682"/>
            <a:ext cx="86360" cy="127599"/>
          </a:xfrm>
          <a:prstGeom prst="rect">
            <a:avLst/>
          </a:prstGeom>
        </p:spPr>
        <p:txBody>
          <a:bodyPr vert="horz" wrap="square" lIns="0" tIns="196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sz="700" spc="-50" dirty="0">
                <a:solidFill>
                  <a:srgbClr val="939598"/>
                </a:solidFill>
                <a:latin typeface="Calibri"/>
                <a:ea typeface="Calibri"/>
                <a:cs typeface="Calibri"/>
              </a:rPr>
              <a:t>G</a:t>
            </a:r>
            <a:endParaRPr sz="700">
              <a:latin typeface="Calibri"/>
              <a:ea typeface="Calibri"/>
              <a:cs typeface="Calibri"/>
            </a:endParaRPr>
          </a:p>
        </p:txBody>
      </p:sp>
      <p:sp>
        <p:nvSpPr>
          <p:cNvPr id="6" name="Rectangle 5" descr="Placeholder for graphs">
            <a:extLst>
              <a:ext uri="{FF2B5EF4-FFF2-40B4-BE49-F238E27FC236}">
                <a16:creationId xmlns:a16="http://schemas.microsoft.com/office/drawing/2014/main" id="{0FB332EC-A2BB-B8F3-F37A-2F2169576AC6}"/>
              </a:ext>
            </a:extLst>
          </p:cNvPr>
          <p:cNvSpPr/>
          <p:nvPr/>
        </p:nvSpPr>
        <p:spPr>
          <a:xfrm>
            <a:off x="5657489" y="2810602"/>
            <a:ext cx="4009928" cy="2802688"/>
          </a:xfrm>
          <a:prstGeom prst="rect">
            <a:avLst/>
          </a:prstGeom>
          <a:solidFill>
            <a:srgbClr val="E6E7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 descr="Placeholder for graphs">
            <a:extLst>
              <a:ext uri="{FF2B5EF4-FFF2-40B4-BE49-F238E27FC236}">
                <a16:creationId xmlns:a16="http://schemas.microsoft.com/office/drawing/2014/main" id="{7CD505A6-5C40-720C-25FF-E866DEB8B833}"/>
              </a:ext>
            </a:extLst>
          </p:cNvPr>
          <p:cNvSpPr/>
          <p:nvPr/>
        </p:nvSpPr>
        <p:spPr>
          <a:xfrm>
            <a:off x="15441801" y="2810602"/>
            <a:ext cx="4009928" cy="2559805"/>
          </a:xfrm>
          <a:prstGeom prst="rect">
            <a:avLst/>
          </a:prstGeom>
          <a:solidFill>
            <a:srgbClr val="E6E7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bject 68" descr="Placeholder for graphs">
            <a:extLst>
              <a:ext uri="{FF2B5EF4-FFF2-40B4-BE49-F238E27FC236}">
                <a16:creationId xmlns:a16="http://schemas.microsoft.com/office/drawing/2014/main" id="{5408B980-025B-CA60-0298-B3C3ECA9479E}"/>
              </a:ext>
            </a:extLst>
          </p:cNvPr>
          <p:cNvSpPr/>
          <p:nvPr/>
        </p:nvSpPr>
        <p:spPr>
          <a:xfrm>
            <a:off x="10528885" y="6174384"/>
            <a:ext cx="1671320" cy="1592514"/>
          </a:xfrm>
          <a:custGeom>
            <a:avLst/>
            <a:gdLst/>
            <a:ahLst/>
            <a:cxnLst/>
            <a:rect l="l" t="t" r="r" b="b"/>
            <a:pathLst>
              <a:path w="4249419" h="2312034">
                <a:moveTo>
                  <a:pt x="4248844" y="0"/>
                </a:moveTo>
                <a:lnTo>
                  <a:pt x="0" y="0"/>
                </a:lnTo>
                <a:lnTo>
                  <a:pt x="0" y="2311560"/>
                </a:lnTo>
                <a:lnTo>
                  <a:pt x="4248844" y="2311560"/>
                </a:lnTo>
                <a:lnTo>
                  <a:pt x="4248844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9" name="object 68" descr="Placeholder for graphs">
            <a:extLst>
              <a:ext uri="{FF2B5EF4-FFF2-40B4-BE49-F238E27FC236}">
                <a16:creationId xmlns:a16="http://schemas.microsoft.com/office/drawing/2014/main" id="{93EF6CC6-C369-AEA1-2CA5-DAE5A32702DC}"/>
              </a:ext>
            </a:extLst>
          </p:cNvPr>
          <p:cNvSpPr/>
          <p:nvPr/>
        </p:nvSpPr>
        <p:spPr>
          <a:xfrm>
            <a:off x="12720506" y="6144813"/>
            <a:ext cx="1671320" cy="1592514"/>
          </a:xfrm>
          <a:custGeom>
            <a:avLst/>
            <a:gdLst/>
            <a:ahLst/>
            <a:cxnLst/>
            <a:rect l="l" t="t" r="r" b="b"/>
            <a:pathLst>
              <a:path w="4249419" h="2312034">
                <a:moveTo>
                  <a:pt x="4248844" y="0"/>
                </a:moveTo>
                <a:lnTo>
                  <a:pt x="0" y="0"/>
                </a:lnTo>
                <a:lnTo>
                  <a:pt x="0" y="2311560"/>
                </a:lnTo>
                <a:lnTo>
                  <a:pt x="4248844" y="2311560"/>
                </a:lnTo>
                <a:lnTo>
                  <a:pt x="4248844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3aed7-39ef-45c7-8eed-5924a7b36947">
      <Terms xmlns="http://schemas.microsoft.com/office/infopath/2007/PartnerControls"/>
    </lcf76f155ced4ddcb4097134ff3c332f>
    <ExampleFiles xmlns="7d13aed7-39ef-45c7-8eed-5924a7b36947" xsi:nil="true"/>
    <TaxCatchAll xmlns="ab06a5aa-8e31-4bdb-9b13-38c58a92ec8a" xsi:nil="true"/>
    <Include xmlns="7d13aed7-39ef-45c7-8eed-5924a7b36947" xsi:nil="true"/>
    <Purpose xmlns="7d13aed7-39ef-45c7-8eed-5924a7b3694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68E43A40A2BA40AEABDDB9AFE3E99D" ma:contentTypeVersion="26" ma:contentTypeDescription="Create a new document." ma:contentTypeScope="" ma:versionID="bd4b0fdecbbaffb7bb0b3b0d87751375">
  <xsd:schema xmlns:xsd="http://www.w3.org/2001/XMLSchema" xmlns:xs="http://www.w3.org/2001/XMLSchema" xmlns:p="http://schemas.microsoft.com/office/2006/metadata/properties" xmlns:ns2="f507a989-ea40-4fbb-92cc-4fcdc2b9b760" xmlns:ns3="7d13aed7-39ef-45c7-8eed-5924a7b36947" xmlns:ns4="ab06a5aa-8e31-4bdb-9b13-38c58a92ec8a" targetNamespace="http://schemas.microsoft.com/office/2006/metadata/properties" ma:root="true" ma:fieldsID="5f41e5fa3bdf03de83d51ab13b4de70a" ns2:_="" ns3:_="" ns4:_="">
    <xsd:import namespace="f507a989-ea40-4fbb-92cc-4fcdc2b9b760"/>
    <xsd:import namespace="7d13aed7-39ef-45c7-8eed-5924a7b36947"/>
    <xsd:import namespace="ab06a5aa-8e31-4bdb-9b13-38c58a92ec8a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SearchProperties" minOccurs="0"/>
                <xsd:element ref="ns3:MediaServiceObjectDetectorVersions" minOccurs="0"/>
                <xsd:element ref="ns3:Include" minOccurs="0"/>
                <xsd:element ref="ns3:MediaServiceBillingMetadata" minOccurs="0"/>
                <xsd:element ref="ns3:Purpose" minOccurs="0"/>
                <xsd:element ref="ns3:ExampleFil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07a989-ea40-4fbb-92cc-4fcdc2b9b76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3aed7-39ef-45c7-8eed-5924a7b3694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20148b9-20a4-48a0-acba-ba52d68a37a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Include" ma:index="25" nillable="true" ma:displayName="Include " ma:format="Dropdown" ma:internalName="Include">
      <xsd:simpleType>
        <xsd:restriction base="dms:Choice">
          <xsd:enumeration value="Choice 1"/>
          <xsd:enumeration value="Choice 2"/>
          <xsd:enumeration value="Choice 3"/>
        </xsd:restriction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  <xsd:element name="Purpose" ma:index="27" nillable="true" ma:displayName="Purpose" ma:format="Dropdown" ma:internalName="Purpose">
      <xsd:simpleType>
        <xsd:restriction base="dms:Text">
          <xsd:maxLength value="255"/>
        </xsd:restriction>
      </xsd:simpleType>
    </xsd:element>
    <xsd:element name="ExampleFiles" ma:index="28" nillable="true" ma:displayName="Example Files" ma:format="Dropdown" ma:internalName="ExampleFiles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06a5aa-8e31-4bdb-9b13-38c58a92ec8a" elementFormDefault="qualified">
    <xsd:import namespace="http://schemas.microsoft.com/office/2006/documentManagement/types"/>
    <xsd:import namespace="http://schemas.microsoft.com/office/infopath/2007/PartnerControls"/>
    <xsd:element name="TaxCatchAll" ma:index="22" nillable="true" ma:displayName="Taxonomy Catch All Column" ma:hidden="true" ma:list="{99f1329d-6882-4b31-9625-72589e3b254f}" ma:internalName="TaxCatchAll" ma:showField="CatchAllData" ma:web="f507a989-ea40-4fbb-92cc-4fcdc2b9b76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5361A94-B26D-4CC6-9BAA-321938D48142}">
  <ds:schemaRefs>
    <ds:schemaRef ds:uri="http://schemas.microsoft.com/office/2006/metadata/properties"/>
    <ds:schemaRef ds:uri="http://schemas.microsoft.com/office/infopath/2007/PartnerControls"/>
    <ds:schemaRef ds:uri="7d13aed7-39ef-45c7-8eed-5924a7b36947"/>
    <ds:schemaRef ds:uri="ab06a5aa-8e31-4bdb-9b13-38c58a92ec8a"/>
  </ds:schemaRefs>
</ds:datastoreItem>
</file>

<file path=customXml/itemProps2.xml><?xml version="1.0" encoding="utf-8"?>
<ds:datastoreItem xmlns:ds="http://schemas.openxmlformats.org/officeDocument/2006/customXml" ds:itemID="{AF1429DD-6F2B-45A7-BF78-F3A6F39115C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43D2901-71CE-4ED0-8629-869094DDB0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07a989-ea40-4fbb-92cc-4fcdc2b9b760"/>
    <ds:schemaRef ds:uri="7d13aed7-39ef-45c7-8eed-5924a7b36947"/>
    <ds:schemaRef ds:uri="ab06a5aa-8e31-4bdb-9b13-38c58a92e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</TotalTime>
  <Words>705</Words>
  <Application>Microsoft Macintosh PowerPoint</Application>
  <PresentationFormat>Custom</PresentationFormat>
  <Paragraphs>46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Encode Sans Normal Black</vt:lpstr>
      <vt:lpstr>Office Theme</vt:lpstr>
      <vt:lpstr>PROJECT TITLE HERE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TITLE HERE</dc:title>
  <cp:lastModifiedBy>Mark Kim</cp:lastModifiedBy>
  <cp:revision>40</cp:revision>
  <dcterms:created xsi:type="dcterms:W3CDTF">2026-01-30T22:29:40Z</dcterms:created>
  <dcterms:modified xsi:type="dcterms:W3CDTF">2026-03-24T18:52:22Z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2026-01-30T00:00:00Z</vt:filetime>
  </property>
  <property fmtid="{D5CDD505-2E9C-101B-9397-08002B2CF9AE}" pid="3" name="Creator">
    <vt:lpwstr>Adobe InDesign 21.1 (Macintosh)</vt:lpwstr>
  </property>
  <property fmtid="{D5CDD505-2E9C-101B-9397-08002B2CF9AE}" pid="4" name="LastSaved">
    <vt:filetime>2026-01-30T00:00:00Z</vt:filetime>
  </property>
  <property fmtid="{D5CDD505-2E9C-101B-9397-08002B2CF9AE}" pid="5" name="Producer">
    <vt:lpwstr>Adobe PDF Library 18.0</vt:lpwstr>
  </property>
  <property fmtid="{D5CDD505-2E9C-101B-9397-08002B2CF9AE}" pid="6" name="ContentTypeId">
    <vt:lpwstr>0x010100FA68E43A40A2BA40AEABDDB9AFE3E99D</vt:lpwstr>
  </property>
</Properties>
</file>