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6"/>
  </p:notesMasterIdLst>
  <p:sldIdLst>
    <p:sldId id="256" r:id="rId5"/>
  </p:sldIdLst>
  <p:sldSz cx="20104100" cy="13404850"/>
  <p:notesSz cx="20104100" cy="134048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23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77"/>
    <p:restoredTop sz="94655"/>
  </p:normalViewPr>
  <p:slideViewPr>
    <p:cSldViewPr>
      <p:cViewPr varScale="1">
        <p:scale>
          <a:sx n="100" d="100"/>
          <a:sy n="100" d="100"/>
        </p:scale>
        <p:origin x="2704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1387138" y="0"/>
            <a:ext cx="8712200" cy="6715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3627D-AC0A-5140-8E70-B132A9C57B51}" type="datetimeFigureOut">
              <a:rPr lang="en-US" smtClean="0"/>
              <a:t>3/24/26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661150" y="1676400"/>
            <a:ext cx="6781800" cy="4522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2009775" y="6451600"/>
            <a:ext cx="16084550" cy="52784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1387138" y="12733338"/>
            <a:ext cx="8712200" cy="6715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862DC7-DBFD-F94C-8015-D5B7F84F92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290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4155503"/>
            <a:ext cx="17088486" cy="281501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7506716"/>
            <a:ext cx="14072870" cy="335121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0150" y="525967"/>
            <a:ext cx="9753093" cy="1147175"/>
          </a:xfrm>
          <a:prstGeom prst="rect">
            <a:avLst/>
          </a:prstGeom>
        </p:spPr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0150" y="525967"/>
            <a:ext cx="9753093" cy="1147175"/>
          </a:xfrm>
          <a:prstGeom prst="rect">
            <a:avLst/>
          </a:prstGeom>
        </p:spPr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3083115"/>
            <a:ext cx="8745284" cy="88472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3083115"/>
            <a:ext cx="8745284" cy="884720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80150" y="525967"/>
            <a:ext cx="9753093" cy="1147175"/>
          </a:xfrm>
          <a:prstGeom prst="rect">
            <a:avLst/>
          </a:prstGeom>
        </p:spPr>
        <p:txBody>
          <a:bodyPr lIns="0" tIns="0" rIns="0" bIns="0"/>
          <a:lstStyle>
            <a:lvl1pPr>
              <a:defRPr sz="7000" b="1" i="0">
                <a:solidFill>
                  <a:schemeClr val="bg1"/>
                </a:solidFill>
                <a:latin typeface="Encode Sans Normal Black"/>
                <a:cs typeface="Encode Sans Norm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2466511"/>
            <a:ext cx="6433312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2466511"/>
            <a:ext cx="4623943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3/24/26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2466511"/>
            <a:ext cx="4623943" cy="6702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ctangle 73">
            <a:extLst>
              <a:ext uri="{FF2B5EF4-FFF2-40B4-BE49-F238E27FC236}">
                <a16:creationId xmlns:a16="http://schemas.microsoft.com/office/drawing/2014/main" id="{A62DE5F3-6FF0-7D2F-EE9A-DA6543CCA1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121350" y="-89655"/>
            <a:ext cx="20339046" cy="2806959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bject 48"/>
          <p:cNvSpPr txBox="1"/>
          <p:nvPr/>
        </p:nvSpPr>
        <p:spPr>
          <a:xfrm>
            <a:off x="10426814" y="8968517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2830381" y="8968517"/>
            <a:ext cx="1671320" cy="197490"/>
          </a:xfrm>
          <a:prstGeom prst="rect">
            <a:avLst/>
          </a:prstGeom>
        </p:spPr>
        <p:txBody>
          <a:bodyPr vert="horz" wrap="square" lIns="0" tIns="1270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200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200" spc="-7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AXIS</a:t>
            </a:r>
            <a:r>
              <a:rPr sz="1200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LABEL</a:t>
            </a:r>
            <a:r>
              <a:rPr sz="1200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51" name="object 51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66405" rIns="0" bIns="0" rtlCol="0">
            <a:spAutoFit/>
          </a:bodyPr>
          <a:lstStyle/>
          <a:p>
            <a:pPr marL="17780">
              <a:lnSpc>
                <a:spcPct val="100000"/>
              </a:lnSpc>
              <a:spcBef>
                <a:spcPts val="120"/>
              </a:spcBef>
            </a:pPr>
            <a:r>
              <a:rPr spc="-10" dirty="0">
                <a:latin typeface="Calibri"/>
                <a:ea typeface="Calibri"/>
                <a:cs typeface="Calibri"/>
              </a:rPr>
              <a:t>PROJECT</a:t>
            </a:r>
            <a:r>
              <a:rPr spc="-305" dirty="0">
                <a:latin typeface="Calibri"/>
                <a:ea typeface="Calibri"/>
                <a:cs typeface="Calibri"/>
              </a:rPr>
              <a:t> </a:t>
            </a:r>
            <a:r>
              <a:rPr dirty="0">
                <a:latin typeface="Calibri"/>
                <a:ea typeface="Calibri"/>
                <a:cs typeface="Calibri"/>
              </a:rPr>
              <a:t>TITLE</a:t>
            </a:r>
            <a:r>
              <a:rPr spc="5" dirty="0">
                <a:latin typeface="Calibri"/>
                <a:ea typeface="Calibri"/>
                <a:cs typeface="Calibri"/>
              </a:rPr>
              <a:t> </a:t>
            </a:r>
            <a:r>
              <a:rPr spc="-20" dirty="0">
                <a:latin typeface="Calibri"/>
                <a:ea typeface="Calibri"/>
                <a:cs typeface="Calibri"/>
              </a:rPr>
              <a:t>HERE</a:t>
            </a:r>
          </a:p>
        </p:txBody>
      </p:sp>
      <p:sp>
        <p:nvSpPr>
          <p:cNvPr id="52" name="object 52"/>
          <p:cNvSpPr txBox="1"/>
          <p:nvPr/>
        </p:nvSpPr>
        <p:spPr>
          <a:xfrm>
            <a:off x="685359" y="1810286"/>
            <a:ext cx="7446645" cy="3048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7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Name,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First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6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Last</a:t>
            </a:r>
            <a:r>
              <a:rPr sz="1800" spc="80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spc="45" dirty="0">
                <a:solidFill>
                  <a:srgbClr val="FFFFFF"/>
                </a:solidFill>
                <a:latin typeface="Calibri"/>
                <a:ea typeface="Calibri"/>
                <a:cs typeface="Calibri"/>
              </a:rPr>
              <a:t>Name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685359" y="3349512"/>
            <a:ext cx="4243070" cy="4079875"/>
          </a:xfrm>
          <a:prstGeom prst="rect">
            <a:avLst/>
          </a:prstGeom>
        </p:spPr>
        <p:txBody>
          <a:bodyPr vert="horz" wrap="square" lIns="0" tIns="12065" rIns="0" bIns="0" rtlCol="0" anchor="t">
            <a:spAutoFit/>
          </a:bodyPr>
          <a:lstStyle/>
          <a:p>
            <a:pPr marL="12700" marR="33655">
              <a:lnSpc>
                <a:spcPct val="100800"/>
              </a:lnSpc>
              <a:spcBef>
                <a:spcPts val="95"/>
              </a:spcBef>
            </a:pP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SUBHEAD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INTRO SIT</a:t>
            </a:r>
            <a:r>
              <a:rPr sz="2000" b="1" spc="-10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AMET, CONSECTETUR</a:t>
            </a:r>
            <a:r>
              <a:rPr sz="2000" b="1" spc="-3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ADIPISCING.</a:t>
            </a:r>
            <a:r>
              <a:rPr sz="2000" b="1" spc="3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DUIS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20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2000" b="1" spc="-5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2000" b="1" spc="-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20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TINCIDUNT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2000" b="1" spc="-4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2000" b="1" spc="-1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2000" b="1" spc="-114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2000" b="1" spc="-1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0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ORCI.</a:t>
            </a:r>
            <a:endParaRPr sz="2000" b="1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2400"/>
              </a:lnSpc>
              <a:spcBef>
                <a:spcPts val="1285"/>
              </a:spcBef>
            </a:pP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55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550" spc="1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 </a:t>
            </a:r>
            <a:r>
              <a:rPr sz="15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Vestibulum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ante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primis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in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faucibus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 ultrices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550" spc="1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55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55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55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55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</a:t>
            </a:r>
            <a:r>
              <a:rPr sz="1550" spc="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arcu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nisi.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luctus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et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ultrices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posuere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cubilia</a:t>
            </a:r>
            <a:r>
              <a:rPr sz="1550" spc="-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Curae;</a:t>
            </a:r>
            <a:r>
              <a:rPr sz="1550" spc="5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Nulla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risus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elit,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ullamcorper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vel, </a:t>
            </a:r>
            <a:r>
              <a:rPr sz="155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tristique</a:t>
            </a:r>
            <a:r>
              <a:rPr sz="1550" spc="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suscipit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urna.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Mauris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sit </a:t>
            </a:r>
            <a:r>
              <a:rPr sz="15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5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550" spc="4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arcu</a:t>
            </a:r>
            <a:endParaRPr sz="1550" dirty="0">
              <a:latin typeface="Calibri"/>
              <a:ea typeface="Calibri"/>
              <a:cs typeface="Calibri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698058" y="7757910"/>
            <a:ext cx="4258310" cy="4737322"/>
          </a:xfrm>
          <a:prstGeom prst="rect">
            <a:avLst/>
          </a:prstGeom>
          <a:solidFill>
            <a:srgbClr val="E6E8E8"/>
          </a:solidFill>
        </p:spPr>
        <p:txBody>
          <a:bodyPr vert="horz" wrap="square" lIns="0" tIns="200025" rIns="0" bIns="0" rtlCol="0">
            <a:spAutoFit/>
          </a:bodyPr>
          <a:lstStyle/>
          <a:p>
            <a:pPr marL="173990" marR="530225">
              <a:lnSpc>
                <a:spcPts val="1950"/>
              </a:lnSpc>
              <a:spcBef>
                <a:spcPts val="1575"/>
              </a:spcBef>
            </a:pPr>
            <a:r>
              <a:rPr sz="17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BOX</a:t>
            </a:r>
            <a:r>
              <a:rPr sz="17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r>
              <a:rPr sz="1700" b="1" spc="-2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FOR</a:t>
            </a:r>
            <a:r>
              <a:rPr sz="1700" b="1" spc="-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7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YOUR</a:t>
            </a:r>
            <a:r>
              <a:rPr sz="17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QUICK </a:t>
            </a:r>
            <a:r>
              <a:rPr sz="170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FACTS</a:t>
            </a:r>
            <a:endParaRPr sz="170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01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</a:t>
            </a:r>
            <a:r>
              <a:rPr sz="1350" b="1" spc="8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7980" indent="-173990">
              <a:lnSpc>
                <a:spcPct val="100000"/>
              </a:lnSpc>
              <a:spcBef>
                <a:spcPts val="1130"/>
              </a:spcBef>
              <a:buChar char="•"/>
              <a:tabLst>
                <a:tab pos="347980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20</a:t>
            </a:r>
            <a:r>
              <a:rPr sz="1350" b="1" spc="8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337820" indent="-174625">
              <a:lnSpc>
                <a:spcPct val="101800"/>
              </a:lnSpc>
              <a:spcBef>
                <a:spcPts val="1095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167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13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56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endParaRPr sz="1350" dirty="0">
              <a:latin typeface="Calibri"/>
              <a:ea typeface="Calibri"/>
              <a:cs typeface="Calibri"/>
            </a:endParaRPr>
          </a:p>
          <a:p>
            <a:pPr marL="348615" marR="434975" indent="-174625">
              <a:lnSpc>
                <a:spcPct val="101800"/>
              </a:lnSpc>
              <a:spcBef>
                <a:spcPts val="1100"/>
              </a:spcBef>
              <a:buChar char="•"/>
              <a:tabLst>
                <a:tab pos="348615" algn="l"/>
              </a:tabLst>
            </a:pPr>
            <a:r>
              <a:rPr sz="135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76</a:t>
            </a:r>
            <a:r>
              <a:rPr sz="1350" b="1" spc="9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35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 </a:t>
            </a:r>
            <a:r>
              <a:rPr sz="13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350" spc="2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35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br>
              <a:rPr lang="en-US" sz="135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</a:br>
            <a:endParaRPr sz="1350" dirty="0">
              <a:latin typeface="Calibri"/>
              <a:ea typeface="Calibri"/>
              <a:cs typeface="Calibri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6602059" y="3400825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5501966" y="7044032"/>
            <a:ext cx="4171315" cy="2850780"/>
          </a:xfrm>
          <a:prstGeom prst="rect">
            <a:avLst/>
          </a:prstGeom>
        </p:spPr>
        <p:txBody>
          <a:bodyPr vert="horz" wrap="square" lIns="0" tIns="11430" rIns="0" bIns="0" rtlCol="0" anchor="t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3970" marR="5080">
              <a:lnSpc>
                <a:spcPct val="100000"/>
              </a:lnSpc>
              <a:spcBef>
                <a:spcPts val="154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51130" marR="8509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3670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61" name="object 61" descr="Placeholder for image"/>
          <p:cNvSpPr/>
          <p:nvPr/>
        </p:nvSpPr>
        <p:spPr>
          <a:xfrm>
            <a:off x="5514666" y="10052050"/>
            <a:ext cx="4249420" cy="2312035"/>
          </a:xfrm>
          <a:custGeom>
            <a:avLst/>
            <a:gdLst/>
            <a:ahLst/>
            <a:cxnLst/>
            <a:rect l="l" t="t" r="r" b="b"/>
            <a:pathLst>
              <a:path w="4249420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5511283" y="12463941"/>
            <a:ext cx="4078604" cy="3914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700"/>
              </a:lnSpc>
              <a:spcBef>
                <a:spcPts val="9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ipsum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0318573" y="3291445"/>
            <a:ext cx="4089400" cy="285496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320" algn="just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2700" marR="144145" algn="just">
              <a:lnSpc>
                <a:spcPct val="100000"/>
              </a:lnSpc>
              <a:spcBef>
                <a:spcPts val="1540"/>
              </a:spcBef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</a:t>
            </a:r>
            <a:r>
              <a:rPr sz="11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1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r>
              <a:rPr sz="1100" spc="1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egestas.</a:t>
            </a:r>
            <a:endParaRPr sz="1100" dirty="0">
              <a:latin typeface="Calibri"/>
              <a:ea typeface="Calibri"/>
              <a:cs typeface="Calibri"/>
            </a:endParaRPr>
          </a:p>
          <a:p>
            <a:pPr marL="149225" marR="508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1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100" dirty="0">
              <a:latin typeface="Calibri"/>
              <a:ea typeface="Calibri"/>
              <a:cs typeface="Calibri"/>
            </a:endParaRPr>
          </a:p>
          <a:p>
            <a:pPr marL="149225" marR="508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1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1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100" dirty="0">
              <a:latin typeface="Calibri"/>
              <a:ea typeface="Calibri"/>
              <a:cs typeface="Calibri"/>
            </a:endParaRPr>
          </a:p>
          <a:p>
            <a:pPr marL="149225" marR="508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1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1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1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1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1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1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1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100" dirty="0">
              <a:latin typeface="Calibri"/>
              <a:ea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1363500" y="6539150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0318573" y="9527505"/>
            <a:ext cx="4169410" cy="3361177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lang="en-US" sz="2450" b="1" spc="-10" dirty="0">
              <a:solidFill>
                <a:srgbClr val="36236A"/>
              </a:solidFill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1540"/>
              </a:spcBef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lang="en-US"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lang="en-US"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lang="en-US"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5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lang="en-US"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</a:t>
            </a:r>
            <a:r>
              <a:rPr lang="en-US"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lang="en-US"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lang="en-US" sz="1200" dirty="0">
              <a:latin typeface="Calibri"/>
              <a:ea typeface="Calibri"/>
              <a:cs typeface="Calibri"/>
            </a:endParaRPr>
          </a:p>
          <a:p>
            <a:pPr marL="149860" indent="-137160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49860" algn="l"/>
              </a:tabLst>
            </a:pP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,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lang="en-US"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10" dirty="0" err="1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</a:t>
            </a:r>
            <a:r>
              <a:rPr lang="en-US"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.</a:t>
            </a:r>
            <a:r>
              <a:rPr lang="en-US"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endParaRPr lang="en-US"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6206213" y="3375849"/>
            <a:ext cx="2201545" cy="304800"/>
          </a:xfrm>
          <a:prstGeom prst="rect">
            <a:avLst/>
          </a:prstGeom>
        </p:spPr>
        <p:txBody>
          <a:bodyPr vert="horz" wrap="square" lIns="0" tIns="16510" rIns="0" bIns="0" rtlCol="0" anchor="t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CHART</a:t>
            </a:r>
            <a:r>
              <a:rPr sz="1800" b="1" spc="-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TITLE</a:t>
            </a:r>
            <a:r>
              <a:rPr sz="1800" b="1" spc="5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800" b="1" spc="-2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HERE</a:t>
            </a:r>
            <a:endParaRPr sz="1800" dirty="0">
              <a:latin typeface="Calibri"/>
              <a:ea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5142937" y="7044032"/>
            <a:ext cx="4169410" cy="28507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0320">
              <a:lnSpc>
                <a:spcPct val="100000"/>
              </a:lnSpc>
              <a:spcBef>
                <a:spcPts val="90"/>
              </a:spcBef>
            </a:pP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SECTION</a:t>
            </a:r>
            <a:r>
              <a:rPr sz="2450" b="1" spc="-75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 </a:t>
            </a:r>
            <a:r>
              <a:rPr sz="2450" b="1" spc="-10" dirty="0">
                <a:solidFill>
                  <a:srgbClr val="36236A"/>
                </a:solidFill>
                <a:latin typeface="Calibri"/>
                <a:ea typeface="Calibri"/>
                <a:cs typeface="Calibri"/>
              </a:rPr>
              <a:t>HEADER</a:t>
            </a:r>
            <a:endParaRPr sz="2450" dirty="0">
              <a:latin typeface="Calibri"/>
              <a:ea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1540"/>
              </a:spcBef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8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9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095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r>
              <a:rPr sz="1200" spc="6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Donec 	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vulputate</a:t>
            </a:r>
            <a:r>
              <a:rPr sz="1200" spc="24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condimentum</a:t>
            </a:r>
            <a:endParaRPr sz="1200" dirty="0">
              <a:latin typeface="Calibri"/>
              <a:ea typeface="Calibri"/>
              <a:cs typeface="Calibri"/>
            </a:endParaRPr>
          </a:p>
          <a:p>
            <a:pPr marL="149225" marR="85090" indent="-137160" algn="just">
              <a:lnSpc>
                <a:spcPct val="100000"/>
              </a:lnSpc>
              <a:spcBef>
                <a:spcPts val="1100"/>
              </a:spcBef>
              <a:buClr>
                <a:srgbClr val="36236A"/>
              </a:buClr>
              <a:buFont typeface="Arial"/>
              <a:buChar char="•"/>
              <a:tabLst>
                <a:tab pos="151765" algn="l"/>
              </a:tabLst>
            </a:pP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10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1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 	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5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5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ac</a:t>
            </a:r>
            <a:r>
              <a:rPr sz="1200" spc="6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1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orci.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sp>
        <p:nvSpPr>
          <p:cNvPr id="68" name="object 68" descr="Placeholder for image"/>
          <p:cNvSpPr/>
          <p:nvPr/>
        </p:nvSpPr>
        <p:spPr>
          <a:xfrm>
            <a:off x="15155636" y="10052050"/>
            <a:ext cx="4249420" cy="2312035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15152254" y="12463941"/>
            <a:ext cx="4078604" cy="391454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>
              <a:lnSpc>
                <a:spcPct val="104700"/>
              </a:lnSpc>
              <a:spcBef>
                <a:spcPts val="90"/>
              </a:spcBef>
            </a:pP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Photo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caption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here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Lorem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ipsum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dolor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amet,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consectetur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adipiscing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elit.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Duis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vel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massa</a:t>
            </a:r>
            <a:r>
              <a:rPr sz="1200" spc="7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eu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ipsum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tincidunt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3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congue</a:t>
            </a:r>
            <a:r>
              <a:rPr sz="1200" spc="75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 </a:t>
            </a:r>
            <a:r>
              <a:rPr sz="1200" spc="-20" dirty="0">
                <a:solidFill>
                  <a:srgbClr val="231F20"/>
                </a:solidFill>
                <a:latin typeface="Calibri"/>
                <a:ea typeface="Calibri"/>
                <a:cs typeface="Calibri"/>
              </a:rPr>
              <a:t>sit.</a:t>
            </a:r>
            <a:endParaRPr sz="1200" dirty="0">
              <a:latin typeface="Calibri"/>
              <a:ea typeface="Calibri"/>
              <a:cs typeface="Calibri"/>
            </a:endParaRPr>
          </a:p>
        </p:txBody>
      </p:sp>
      <p:pic>
        <p:nvPicPr>
          <p:cNvPr id="70" name="Picture 69" descr="U W Medicine Logo">
            <a:extLst>
              <a:ext uri="{FF2B5EF4-FFF2-40B4-BE49-F238E27FC236}">
                <a16:creationId xmlns:a16="http://schemas.microsoft.com/office/drawing/2014/main" id="{C7548194-D558-FD97-E2E0-B9A396167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91406" y="855797"/>
            <a:ext cx="4427335" cy="1337709"/>
          </a:xfrm>
          <a:prstGeom prst="rect">
            <a:avLst/>
          </a:prstGeom>
        </p:spPr>
      </p:pic>
      <p:sp>
        <p:nvSpPr>
          <p:cNvPr id="54" name="Rectangle 53">
            <a:extLst>
              <a:ext uri="{FF2B5EF4-FFF2-40B4-BE49-F238E27FC236}">
                <a16:creationId xmlns:a16="http://schemas.microsoft.com/office/drawing/2014/main" id="{530DBD0A-26C2-C941-6C89-B80C61F840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-76196" y="13041695"/>
            <a:ext cx="20339046" cy="412090"/>
          </a:xfrm>
          <a:prstGeom prst="rect">
            <a:avLst/>
          </a:prstGeom>
          <a:gradFill flip="none" rotWithShape="1">
            <a:gsLst>
              <a:gs pos="0">
                <a:srgbClr val="74256C"/>
              </a:gs>
              <a:gs pos="99000">
                <a:srgbClr val="37236A"/>
              </a:gs>
            </a:gsLst>
            <a:lin ang="24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bg object 17">
            <a:extLst>
              <a:ext uri="{FF2B5EF4-FFF2-40B4-BE49-F238E27FC236}">
                <a16:creationId xmlns:a16="http://schemas.microsoft.com/office/drawing/2014/main" id="{BAA44066-7C9C-36F9-80CE-48625943F3A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0048173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bg object 18">
            <a:extLst>
              <a:ext uri="{FF2B5EF4-FFF2-40B4-BE49-F238E27FC236}">
                <a16:creationId xmlns:a16="http://schemas.microsoft.com/office/drawing/2014/main" id="{BD03C61C-0888-4966-BCE7-A1F8591608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231564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bg object 19">
            <a:extLst>
              <a:ext uri="{FF2B5EF4-FFF2-40B4-BE49-F238E27FC236}">
                <a16:creationId xmlns:a16="http://schemas.microsoft.com/office/drawing/2014/main" id="{4C36DB4E-4965-617C-F852-E35DFAEE5A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4872537" y="3294837"/>
            <a:ext cx="0" cy="9410065"/>
          </a:xfrm>
          <a:custGeom>
            <a:avLst/>
            <a:gdLst/>
            <a:ahLst/>
            <a:cxnLst/>
            <a:rect l="l" t="t" r="r" b="b"/>
            <a:pathLst>
              <a:path h="9410065">
                <a:moveTo>
                  <a:pt x="0" y="0"/>
                </a:moveTo>
                <a:lnTo>
                  <a:pt x="0" y="9409835"/>
                </a:lnTo>
              </a:path>
            </a:pathLst>
          </a:custGeom>
          <a:ln w="7756">
            <a:solidFill>
              <a:srgbClr val="FFC70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68" descr="Placeholder for graphs">
            <a:extLst>
              <a:ext uri="{FF2B5EF4-FFF2-40B4-BE49-F238E27FC236}">
                <a16:creationId xmlns:a16="http://schemas.microsoft.com/office/drawing/2014/main" id="{851FF1FC-FCCE-5CFB-58F0-18276A0592EB}"/>
              </a:ext>
            </a:extLst>
          </p:cNvPr>
          <p:cNvSpPr/>
          <p:nvPr/>
        </p:nvSpPr>
        <p:spPr>
          <a:xfrm>
            <a:off x="5775256" y="3966370"/>
            <a:ext cx="3721471" cy="2312035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76" name="object 68" descr="Placeholder for graphs">
            <a:extLst>
              <a:ext uri="{FF2B5EF4-FFF2-40B4-BE49-F238E27FC236}">
                <a16:creationId xmlns:a16="http://schemas.microsoft.com/office/drawing/2014/main" id="{9051DF39-47E2-DBFA-B273-3FAD2B413D12}"/>
              </a:ext>
            </a:extLst>
          </p:cNvPr>
          <p:cNvSpPr/>
          <p:nvPr/>
        </p:nvSpPr>
        <p:spPr>
          <a:xfrm>
            <a:off x="15590876" y="3885858"/>
            <a:ext cx="3721471" cy="2312035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2" name="object 68" descr="Placeholder for graphs">
            <a:extLst>
              <a:ext uri="{FF2B5EF4-FFF2-40B4-BE49-F238E27FC236}">
                <a16:creationId xmlns:a16="http://schemas.microsoft.com/office/drawing/2014/main" id="{562BD752-C748-98D9-7410-8CC817396697}"/>
              </a:ext>
            </a:extLst>
          </p:cNvPr>
          <p:cNvSpPr/>
          <p:nvPr/>
        </p:nvSpPr>
        <p:spPr>
          <a:xfrm>
            <a:off x="10506460" y="7132343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  <p:sp>
        <p:nvSpPr>
          <p:cNvPr id="3" name="object 68" descr="Placeholder for graphs">
            <a:extLst>
              <a:ext uri="{FF2B5EF4-FFF2-40B4-BE49-F238E27FC236}">
                <a16:creationId xmlns:a16="http://schemas.microsoft.com/office/drawing/2014/main" id="{6757F0C5-2B42-DDE0-FCAD-10904114CA45}"/>
              </a:ext>
            </a:extLst>
          </p:cNvPr>
          <p:cNvSpPr/>
          <p:nvPr/>
        </p:nvSpPr>
        <p:spPr>
          <a:xfrm>
            <a:off x="12698081" y="7102772"/>
            <a:ext cx="1671320" cy="1592514"/>
          </a:xfrm>
          <a:custGeom>
            <a:avLst/>
            <a:gdLst/>
            <a:ahLst/>
            <a:cxnLst/>
            <a:rect l="l" t="t" r="r" b="b"/>
            <a:pathLst>
              <a:path w="4249419" h="2312034">
                <a:moveTo>
                  <a:pt x="4248844" y="0"/>
                </a:moveTo>
                <a:lnTo>
                  <a:pt x="0" y="0"/>
                </a:lnTo>
                <a:lnTo>
                  <a:pt x="0" y="2311560"/>
                </a:lnTo>
                <a:lnTo>
                  <a:pt x="4248844" y="2311560"/>
                </a:lnTo>
                <a:lnTo>
                  <a:pt x="4248844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>
              <a:latin typeface="Calibri"/>
              <a:ea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d13aed7-39ef-45c7-8eed-5924a7b36947">
      <Terms xmlns="http://schemas.microsoft.com/office/infopath/2007/PartnerControls"/>
    </lcf76f155ced4ddcb4097134ff3c332f>
    <ExampleFiles xmlns="7d13aed7-39ef-45c7-8eed-5924a7b36947" xsi:nil="true"/>
    <TaxCatchAll xmlns="ab06a5aa-8e31-4bdb-9b13-38c58a92ec8a" xsi:nil="true"/>
    <Include xmlns="7d13aed7-39ef-45c7-8eed-5924a7b36947" xsi:nil="true"/>
    <Purpose xmlns="7d13aed7-39ef-45c7-8eed-5924a7b3694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A68E43A40A2BA40AEABDDB9AFE3E99D" ma:contentTypeVersion="26" ma:contentTypeDescription="Create a new document." ma:contentTypeScope="" ma:versionID="bd4b0fdecbbaffb7bb0b3b0d87751375">
  <xsd:schema xmlns:xsd="http://www.w3.org/2001/XMLSchema" xmlns:xs="http://www.w3.org/2001/XMLSchema" xmlns:p="http://schemas.microsoft.com/office/2006/metadata/properties" xmlns:ns2="f507a989-ea40-4fbb-92cc-4fcdc2b9b760" xmlns:ns3="7d13aed7-39ef-45c7-8eed-5924a7b36947" xmlns:ns4="ab06a5aa-8e31-4bdb-9b13-38c58a92ec8a" targetNamespace="http://schemas.microsoft.com/office/2006/metadata/properties" ma:root="true" ma:fieldsID="5f41e5fa3bdf03de83d51ab13b4de70a" ns2:_="" ns3:_="" ns4:_="">
    <xsd:import namespace="f507a989-ea40-4fbb-92cc-4fcdc2b9b760"/>
    <xsd:import namespace="7d13aed7-39ef-45c7-8eed-5924a7b36947"/>
    <xsd:import namespace="ab06a5aa-8e31-4bdb-9b13-38c58a92ec8a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SearchProperties" minOccurs="0"/>
                <xsd:element ref="ns3:MediaServiceObjectDetectorVersions" minOccurs="0"/>
                <xsd:element ref="ns3:Include" minOccurs="0"/>
                <xsd:element ref="ns3:MediaServiceBillingMetadata" minOccurs="0"/>
                <xsd:element ref="ns3:Purpose" minOccurs="0"/>
                <xsd:element ref="ns3:ExampleFil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07a989-ea40-4fbb-92cc-4fcdc2b9b76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13aed7-39ef-45c7-8eed-5924a7b3694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e20148b9-20a4-48a0-acba-ba52d68a37a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Include" ma:index="25" nillable="true" ma:displayName="Include " ma:format="Dropdown" ma:internalName="Includ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  <xsd:element name="Purpose" ma:index="27" nillable="true" ma:displayName="Purpose" ma:format="Dropdown" ma:internalName="Purpose">
      <xsd:simpleType>
        <xsd:restriction base="dms:Text">
          <xsd:maxLength value="255"/>
        </xsd:restriction>
      </xsd:simpleType>
    </xsd:element>
    <xsd:element name="ExampleFiles" ma:index="28" nillable="true" ma:displayName="Example Files" ma:format="Dropdown" ma:internalName="ExampleFiles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b06a5aa-8e31-4bdb-9b13-38c58a92ec8a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9f1329d-6882-4b31-9625-72589e3b254f}" ma:internalName="TaxCatchAll" ma:showField="CatchAllData" ma:web="f507a989-ea40-4fbb-92cc-4fcdc2b9b76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54D4FA-5A1D-4309-88EA-A0FEDC8BF02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61E911-27C1-4BF7-ABE9-E3E1252029F4}">
  <ds:schemaRefs>
    <ds:schemaRef ds:uri="http://schemas.microsoft.com/office/2006/metadata/properties"/>
    <ds:schemaRef ds:uri="http://schemas.microsoft.com/office/infopath/2007/PartnerControls"/>
    <ds:schemaRef ds:uri="7d13aed7-39ef-45c7-8eed-5924a7b36947"/>
    <ds:schemaRef ds:uri="ab06a5aa-8e31-4bdb-9b13-38c58a92ec8a"/>
  </ds:schemaRefs>
</ds:datastoreItem>
</file>

<file path=customXml/itemProps3.xml><?xml version="1.0" encoding="utf-8"?>
<ds:datastoreItem xmlns:ds="http://schemas.openxmlformats.org/officeDocument/2006/customXml" ds:itemID="{51D7F77F-9265-474B-A88C-36D3BD6922F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07a989-ea40-4fbb-92cc-4fcdc2b9b760"/>
    <ds:schemaRef ds:uri="7d13aed7-39ef-45c7-8eed-5924a7b36947"/>
    <ds:schemaRef ds:uri="ab06a5aa-8e31-4bdb-9b13-38c58a92e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</TotalTime>
  <Words>699</Words>
  <Application>Microsoft Macintosh PowerPoint</Application>
  <PresentationFormat>Custom</PresentationFormat>
  <Paragraphs>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Encode Sans Normal Black</vt:lpstr>
      <vt:lpstr>Office Theme</vt:lpstr>
      <vt:lpstr>PROJECT TITLE HERE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TITLE HERE</dc:title>
  <cp:lastModifiedBy>Mark Kim</cp:lastModifiedBy>
  <cp:revision>39</cp:revision>
  <dcterms:created xsi:type="dcterms:W3CDTF">2026-01-30T22:29:40Z</dcterms:created>
  <dcterms:modified xsi:type="dcterms:W3CDTF">2026-03-24T18:51:04Z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2026-01-30T00:00:00Z</vt:filetime>
  </property>
  <property fmtid="{D5CDD505-2E9C-101B-9397-08002B2CF9AE}" pid="3" name="Creator">
    <vt:lpwstr>Adobe InDesign 21.1 (Macintosh)</vt:lpwstr>
  </property>
  <property fmtid="{D5CDD505-2E9C-101B-9397-08002B2CF9AE}" pid="4" name="LastSaved">
    <vt:filetime>2026-01-30T00:00:00Z</vt:filetime>
  </property>
  <property fmtid="{D5CDD505-2E9C-101B-9397-08002B2CF9AE}" pid="5" name="Producer">
    <vt:lpwstr>Adobe PDF Library 18.0</vt:lpwstr>
  </property>
  <property fmtid="{D5CDD505-2E9C-101B-9397-08002B2CF9AE}" pid="6" name="ContentTypeId">
    <vt:lpwstr>0x010100FA68E43A40A2BA40AEABDDB9AFE3E99D</vt:lpwstr>
  </property>
</Properties>
</file>