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2"/>
  </p:sldIdLst>
  <p:sldSz cx="7772400" cy="10058400"/>
  <p:notesSz cx="7772400" cy="10058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23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055"/>
    <p:restoredTop sz="94635"/>
  </p:normalViewPr>
  <p:slideViewPr>
    <p:cSldViewPr>
      <p:cViewPr varScale="1">
        <p:scale>
          <a:sx n="65" d="100"/>
          <a:sy n="65" d="100"/>
        </p:scale>
        <p:origin x="1976" y="51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57200" y="3166762"/>
            <a:ext cx="3028950" cy="0"/>
          </a:xfrm>
          <a:custGeom>
            <a:avLst/>
            <a:gdLst/>
            <a:ahLst/>
            <a:cxnLst/>
            <a:rect l="l" t="t" r="r" b="b"/>
            <a:pathLst>
              <a:path w="3028950">
                <a:moveTo>
                  <a:pt x="0" y="0"/>
                </a:moveTo>
                <a:lnTo>
                  <a:pt x="3028950" y="0"/>
                </a:lnTo>
              </a:path>
            </a:pathLst>
          </a:custGeom>
          <a:ln w="3175">
            <a:solidFill>
              <a:srgbClr val="323E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457200" y="5292474"/>
            <a:ext cx="3028950" cy="0"/>
          </a:xfrm>
          <a:custGeom>
            <a:avLst/>
            <a:gdLst/>
            <a:ahLst/>
            <a:cxnLst/>
            <a:rect l="l" t="t" r="r" b="b"/>
            <a:pathLst>
              <a:path w="3028950">
                <a:moveTo>
                  <a:pt x="0" y="0"/>
                </a:moveTo>
                <a:lnTo>
                  <a:pt x="3028950" y="0"/>
                </a:lnTo>
              </a:path>
            </a:pathLst>
          </a:custGeom>
          <a:ln w="3175">
            <a:solidFill>
              <a:srgbClr val="323E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457200" y="1443405"/>
            <a:ext cx="1226185" cy="1473200"/>
          </a:xfrm>
          <a:custGeom>
            <a:avLst/>
            <a:gdLst/>
            <a:ahLst/>
            <a:cxnLst/>
            <a:rect l="l" t="t" r="r" b="b"/>
            <a:pathLst>
              <a:path w="1226185" h="1473200">
                <a:moveTo>
                  <a:pt x="1226019" y="0"/>
                </a:moveTo>
                <a:lnTo>
                  <a:pt x="0" y="0"/>
                </a:lnTo>
                <a:lnTo>
                  <a:pt x="0" y="1472641"/>
                </a:lnTo>
                <a:lnTo>
                  <a:pt x="1226019" y="1472641"/>
                </a:lnTo>
                <a:lnTo>
                  <a:pt x="1226019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6692" y="356234"/>
            <a:ext cx="2836732" cy="5979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xxxx@uw.edu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12775" rIns="0" bIns="0" rtlCol="0">
            <a:spAutoFit/>
          </a:bodyPr>
          <a:lstStyle/>
          <a:p>
            <a:pPr marL="20320">
              <a:lnSpc>
                <a:spcPct val="100000"/>
              </a:lnSpc>
              <a:spcBef>
                <a:spcPts val="100"/>
              </a:spcBef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pc="-9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pc="-10" dirty="0">
                <a:latin typeface="Calibri" panose="020F0502020204030204" pitchFamily="34" charset="0"/>
                <a:cs typeface="Calibri" panose="020F0502020204030204" pitchFamily="34" charset="0"/>
              </a:rPr>
              <a:t>Guide</a:t>
            </a:r>
          </a:p>
        </p:txBody>
      </p:sp>
      <p:sp>
        <p:nvSpPr>
          <p:cNvPr id="3" name="object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7200" y="1070865"/>
            <a:ext cx="527685" cy="45085"/>
          </a:xfrm>
          <a:custGeom>
            <a:avLst/>
            <a:gdLst/>
            <a:ahLst/>
            <a:cxnLst/>
            <a:rect l="l" t="t" r="r" b="b"/>
            <a:pathLst>
              <a:path w="527685" h="45084">
                <a:moveTo>
                  <a:pt x="527443" y="0"/>
                </a:moveTo>
                <a:lnTo>
                  <a:pt x="0" y="0"/>
                </a:lnTo>
                <a:lnTo>
                  <a:pt x="0" y="44551"/>
                </a:lnTo>
                <a:lnTo>
                  <a:pt x="502018" y="44551"/>
                </a:lnTo>
                <a:lnTo>
                  <a:pt x="527443" y="0"/>
                </a:lnTo>
                <a:close/>
              </a:path>
            </a:pathLst>
          </a:custGeom>
          <a:solidFill>
            <a:srgbClr val="FFD100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object 4" descr="U W Medicine Logo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91187" y="470795"/>
            <a:ext cx="2119809" cy="562021"/>
          </a:xfrm>
          <a:prstGeom prst="rect">
            <a:avLst/>
          </a:prstGeom>
        </p:spPr>
      </p:pic>
      <p:sp>
        <p:nvSpPr>
          <p:cNvPr id="23" name="object 23" descr="placeholder for cover image"/>
          <p:cNvSpPr/>
          <p:nvPr/>
        </p:nvSpPr>
        <p:spPr>
          <a:xfrm>
            <a:off x="457200" y="1436814"/>
            <a:ext cx="6858000" cy="2127250"/>
          </a:xfrm>
          <a:custGeom>
            <a:avLst/>
            <a:gdLst/>
            <a:ahLst/>
            <a:cxnLst/>
            <a:rect l="l" t="t" r="r" b="b"/>
            <a:pathLst>
              <a:path w="6858000" h="2127250">
                <a:moveTo>
                  <a:pt x="6858000" y="0"/>
                </a:moveTo>
                <a:lnTo>
                  <a:pt x="0" y="0"/>
                </a:lnTo>
                <a:lnTo>
                  <a:pt x="0" y="2127148"/>
                </a:lnTo>
                <a:lnTo>
                  <a:pt x="6858000" y="2127148"/>
                </a:lnTo>
                <a:lnTo>
                  <a:pt x="6858000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9643" y="3705458"/>
            <a:ext cx="1775460" cy="1139825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ct val="100000"/>
              </a:lnSpc>
              <a:spcBef>
                <a:spcPts val="409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50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966459" y="3705458"/>
            <a:ext cx="1775460" cy="1139825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ct val="100000"/>
              </a:lnSpc>
              <a:spcBef>
                <a:spcPts val="409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50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323274" y="3705458"/>
            <a:ext cx="1775460" cy="1139825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ct val="100000"/>
              </a:lnSpc>
              <a:spcBef>
                <a:spcPts val="409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50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09643" y="5081635"/>
            <a:ext cx="1775460" cy="1139825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ct val="100000"/>
              </a:lnSpc>
              <a:spcBef>
                <a:spcPts val="409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50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966459" y="5081635"/>
            <a:ext cx="1775460" cy="1139825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ct val="100000"/>
              </a:lnSpc>
              <a:spcBef>
                <a:spcPts val="409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50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323274" y="5081635"/>
            <a:ext cx="1775460" cy="1139825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ct val="100000"/>
              </a:lnSpc>
              <a:spcBef>
                <a:spcPts val="409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50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bject 1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84835" y="7911134"/>
            <a:ext cx="7402830" cy="1354455"/>
          </a:xfrm>
          <a:custGeom>
            <a:avLst/>
            <a:gdLst/>
            <a:ahLst/>
            <a:cxnLst/>
            <a:rect l="l" t="t" r="r" b="b"/>
            <a:pathLst>
              <a:path w="7402830" h="1354454">
                <a:moveTo>
                  <a:pt x="7402728" y="0"/>
                </a:moveTo>
                <a:lnTo>
                  <a:pt x="0" y="0"/>
                </a:lnTo>
                <a:lnTo>
                  <a:pt x="0" y="1353908"/>
                </a:lnTo>
                <a:lnTo>
                  <a:pt x="7402728" y="1353908"/>
                </a:lnTo>
                <a:lnTo>
                  <a:pt x="7402728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09643" y="6457811"/>
            <a:ext cx="1775460" cy="1139825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ct val="100000"/>
              </a:lnSpc>
              <a:spcBef>
                <a:spcPts val="409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50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966459" y="6457811"/>
            <a:ext cx="1775460" cy="1139825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ct val="100000"/>
              </a:lnSpc>
              <a:spcBef>
                <a:spcPts val="409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50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323274" y="6457811"/>
            <a:ext cx="1775460" cy="1139825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ct val="100000"/>
              </a:lnSpc>
              <a:spcBef>
                <a:spcPts val="409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50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57200" y="7997497"/>
            <a:ext cx="5224780" cy="1156335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75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</a:t>
            </a:r>
            <a:r>
              <a:rPr sz="1400" b="1" spc="-5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direct</a:t>
            </a:r>
            <a:r>
              <a:rPr sz="1400" b="1" spc="-3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assistance</a:t>
            </a:r>
            <a:r>
              <a:rPr sz="1400" b="1" spc="-5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with</a:t>
            </a:r>
            <a:r>
              <a:rPr sz="1400" b="1" spc="-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[specialty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name]</a:t>
            </a:r>
            <a:r>
              <a:rPr sz="1400" b="1" spc="-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referrals,</a:t>
            </a:r>
            <a:r>
              <a:rPr sz="1400" b="1" spc="-3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contact:</a:t>
            </a:r>
            <a:endParaRPr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R="2136775">
              <a:lnSpc>
                <a:spcPct val="100000"/>
              </a:lnSpc>
              <a:spcBef>
                <a:spcPts val="409"/>
              </a:spcBef>
            </a:pPr>
            <a:r>
              <a:rPr sz="120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First</a:t>
            </a:r>
            <a:r>
              <a:rPr sz="1200" spc="-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r>
              <a:rPr sz="1200" spc="-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Last</a:t>
            </a:r>
            <a:r>
              <a:rPr sz="1200" spc="-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Name,</a:t>
            </a:r>
            <a:r>
              <a:rPr sz="1200" spc="-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Outreach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Liaison </a:t>
            </a:r>
            <a:br>
              <a:rPr lang="en-US"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sz="1200" spc="-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Email:</a:t>
            </a:r>
            <a:r>
              <a:rPr sz="1200" spc="3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xxxx@uw.edu|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Phone:</a:t>
            </a:r>
            <a:r>
              <a:rPr sz="1200" spc="3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7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###.###.####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R="207645">
              <a:lnSpc>
                <a:spcPct val="100000"/>
              </a:lnSpc>
              <a:spcBef>
                <a:spcPts val="58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all</a:t>
            </a:r>
            <a:r>
              <a:rPr sz="1200" spc="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transfers,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referrals</a:t>
            </a:r>
            <a:r>
              <a:rPr sz="1200" spc="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sz="1200" spc="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consult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questions,</a:t>
            </a:r>
            <a:r>
              <a:rPr sz="1200" spc="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</a:t>
            </a:r>
            <a:r>
              <a:rPr sz="120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1.800.4UW.DOCS</a:t>
            </a:r>
            <a:r>
              <a:rPr sz="1200" spc="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visit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uwmedicine.org.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Rectangle 14" descr="placeholder for QR code">
            <a:extLst>
              <a:ext uri="{FF2B5EF4-FFF2-40B4-BE49-F238E27FC236}">
                <a16:creationId xmlns:a16="http://schemas.microsoft.com/office/drawing/2014/main" id="{C1751B35-9A4B-7E72-12D4-03A7991921EE}"/>
              </a:ext>
            </a:extLst>
          </p:cNvPr>
          <p:cNvSpPr/>
          <p:nvPr/>
        </p:nvSpPr>
        <p:spPr>
          <a:xfrm>
            <a:off x="6117857" y="8108764"/>
            <a:ext cx="959790" cy="959193"/>
          </a:xfrm>
          <a:prstGeom prst="rect">
            <a:avLst/>
          </a:prstGeom>
          <a:solidFill>
            <a:srgbClr val="3723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object 2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9486900"/>
            <a:ext cx="7772400" cy="571500"/>
            <a:chOff x="0" y="9486900"/>
            <a:chExt cx="7772400" cy="571500"/>
          </a:xfrm>
        </p:grpSpPr>
        <p:pic>
          <p:nvPicPr>
            <p:cNvPr id="25" name="object 2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9486900"/>
              <a:ext cx="7772400" cy="571500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5739705" y="9659636"/>
              <a:ext cx="62865" cy="226060"/>
            </a:xfrm>
            <a:custGeom>
              <a:avLst/>
              <a:gdLst/>
              <a:ahLst/>
              <a:cxnLst/>
              <a:rect l="l" t="t" r="r" b="b"/>
              <a:pathLst>
                <a:path w="62864" h="226059">
                  <a:moveTo>
                    <a:pt x="0" y="226021"/>
                  </a:moveTo>
                  <a:lnTo>
                    <a:pt x="62293" y="0"/>
                  </a:lnTo>
                </a:path>
              </a:pathLst>
            </a:custGeom>
            <a:ln w="13309">
              <a:solidFill>
                <a:srgbClr val="FFC708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5943600" y="9677400"/>
            <a:ext cx="1534375" cy="201337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200" b="1" spc="6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DEPARTMENT</a:t>
            </a:r>
            <a:r>
              <a:rPr sz="1200" b="1" spc="15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5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31F2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483</TotalTime>
  <Words>225</Words>
  <Application>Microsoft Macintosh PowerPoint</Application>
  <PresentationFormat>Custom</PresentationFormat>
  <Paragraphs>41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Calibri</vt:lpstr>
      <vt:lpstr>Encode Sans Normal</vt:lpstr>
      <vt:lpstr>Office Theme</vt:lpstr>
      <vt:lpstr>Location Guide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Joanna Honc</cp:lastModifiedBy>
  <cp:revision>6</cp:revision>
  <dcterms:created xsi:type="dcterms:W3CDTF">2026-02-13T23:43:54Z</dcterms:created>
  <dcterms:modified xsi:type="dcterms:W3CDTF">2026-03-27T00:31:04Z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2026-02-13T00:00:00Z</vt:filetime>
  </property>
  <property fmtid="{D5CDD505-2E9C-101B-9397-08002B2CF9AE}" pid="3" name="Creator">
    <vt:lpwstr>Adobe InDesign 21.1 (Macintosh)</vt:lpwstr>
  </property>
  <property fmtid="{D5CDD505-2E9C-101B-9397-08002B2CF9AE}" pid="4" name="LastSaved">
    <vt:filetime>2026-02-13T00:00:00Z</vt:filetime>
  </property>
  <property fmtid="{D5CDD505-2E9C-101B-9397-08002B2CF9AE}" pid="5" name="Producer">
    <vt:lpwstr>Adobe PDF Library 18.0</vt:lpwstr>
  </property>
</Properties>
</file>