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0" r:id="rId2"/>
  </p:sldIdLst>
  <p:sldSz cx="7772400" cy="10058400"/>
  <p:notesSz cx="7772400" cy="100584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723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012"/>
    <p:restoredTop sz="94635"/>
  </p:normalViewPr>
  <p:slideViewPr>
    <p:cSldViewPr>
      <p:cViewPr varScale="1">
        <p:scale>
          <a:sx n="65" d="100"/>
          <a:sy n="65" d="100"/>
        </p:scale>
        <p:origin x="1976" y="51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82930" y="3118104"/>
            <a:ext cx="6606540" cy="21122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100" b="0" i="0">
                <a:solidFill>
                  <a:srgbClr val="36236A"/>
                </a:solidFill>
                <a:latin typeface="Encode Sans Normal"/>
                <a:cs typeface="Encode Sans Norm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65860" y="5632704"/>
            <a:ext cx="5440680" cy="2514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3/26/26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100" b="0" i="0">
                <a:solidFill>
                  <a:srgbClr val="36236A"/>
                </a:solidFill>
                <a:latin typeface="Encode Sans Normal"/>
                <a:cs typeface="Encode Sans Norm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3/26/26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457200" y="3166762"/>
            <a:ext cx="3028950" cy="0"/>
          </a:xfrm>
          <a:custGeom>
            <a:avLst/>
            <a:gdLst/>
            <a:ahLst/>
            <a:cxnLst/>
            <a:rect l="l" t="t" r="r" b="b"/>
            <a:pathLst>
              <a:path w="3028950">
                <a:moveTo>
                  <a:pt x="0" y="0"/>
                </a:moveTo>
                <a:lnTo>
                  <a:pt x="3028950" y="0"/>
                </a:lnTo>
              </a:path>
            </a:pathLst>
          </a:custGeom>
          <a:ln w="3175">
            <a:solidFill>
              <a:srgbClr val="323E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457200" y="5292474"/>
            <a:ext cx="3028950" cy="0"/>
          </a:xfrm>
          <a:custGeom>
            <a:avLst/>
            <a:gdLst/>
            <a:ahLst/>
            <a:cxnLst/>
            <a:rect l="l" t="t" r="r" b="b"/>
            <a:pathLst>
              <a:path w="3028950">
                <a:moveTo>
                  <a:pt x="0" y="0"/>
                </a:moveTo>
                <a:lnTo>
                  <a:pt x="3028950" y="0"/>
                </a:lnTo>
              </a:path>
            </a:pathLst>
          </a:custGeom>
          <a:ln w="3175">
            <a:solidFill>
              <a:srgbClr val="323E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457200" y="1443405"/>
            <a:ext cx="1226185" cy="1473200"/>
          </a:xfrm>
          <a:custGeom>
            <a:avLst/>
            <a:gdLst/>
            <a:ahLst/>
            <a:cxnLst/>
            <a:rect l="l" t="t" r="r" b="b"/>
            <a:pathLst>
              <a:path w="1226185" h="1473200">
                <a:moveTo>
                  <a:pt x="1226019" y="0"/>
                </a:moveTo>
                <a:lnTo>
                  <a:pt x="0" y="0"/>
                </a:lnTo>
                <a:lnTo>
                  <a:pt x="0" y="1472641"/>
                </a:lnTo>
                <a:lnTo>
                  <a:pt x="1226019" y="1472641"/>
                </a:lnTo>
                <a:lnTo>
                  <a:pt x="1226019" y="0"/>
                </a:lnTo>
                <a:close/>
              </a:path>
            </a:pathLst>
          </a:custGeom>
          <a:solidFill>
            <a:srgbClr val="EFEFE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100" b="0" i="0">
                <a:solidFill>
                  <a:srgbClr val="36236A"/>
                </a:solidFill>
                <a:latin typeface="Encode Sans Normal"/>
                <a:cs typeface="Encode Sans Norm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88620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002786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3/26/26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100" b="0" i="0">
                <a:solidFill>
                  <a:srgbClr val="36236A"/>
                </a:solidFill>
                <a:latin typeface="Encode Sans Normal"/>
                <a:cs typeface="Encode Sans Norm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3/26/26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3/26/26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36692" y="356234"/>
            <a:ext cx="2836732" cy="59791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100" b="0" i="0">
                <a:solidFill>
                  <a:srgbClr val="36236A"/>
                </a:solidFill>
                <a:latin typeface="Encode Sans Normal"/>
                <a:cs typeface="Encode Sans Norm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88620" y="2313432"/>
            <a:ext cx="6995160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642616" y="9354312"/>
            <a:ext cx="2487168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88620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3/26/26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596128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object 34" descr="$PPTXTitle"/>
          <p:cNvSpPr txBox="1">
            <a:spLocks noGrp="1"/>
          </p:cNvSpPr>
          <p:nvPr>
            <p:ph type="title"/>
          </p:nvPr>
        </p:nvSpPr>
        <p:spPr>
          <a:xfrm>
            <a:off x="436692" y="356234"/>
            <a:ext cx="2836732" cy="48987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0" dirty="0">
                <a:latin typeface="Calibri" panose="020F0502020204030204" pitchFamily="34" charset="0"/>
                <a:cs typeface="Calibri" panose="020F0502020204030204" pitchFamily="34" charset="0"/>
              </a:rPr>
              <a:t>Header</a:t>
            </a:r>
          </a:p>
        </p:txBody>
      </p:sp>
      <p:sp>
        <p:nvSpPr>
          <p:cNvPr id="35" name="object 3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49392" y="970786"/>
            <a:ext cx="527685" cy="45085"/>
          </a:xfrm>
          <a:custGeom>
            <a:avLst/>
            <a:gdLst/>
            <a:ahLst/>
            <a:cxnLst/>
            <a:rect l="l" t="t" r="r" b="b"/>
            <a:pathLst>
              <a:path w="527685" h="45084">
                <a:moveTo>
                  <a:pt x="527443" y="0"/>
                </a:moveTo>
                <a:lnTo>
                  <a:pt x="0" y="0"/>
                </a:lnTo>
                <a:lnTo>
                  <a:pt x="0" y="44551"/>
                </a:lnTo>
                <a:lnTo>
                  <a:pt x="502018" y="44551"/>
                </a:lnTo>
                <a:lnTo>
                  <a:pt x="527443" y="0"/>
                </a:lnTo>
                <a:close/>
              </a:path>
            </a:pathLst>
          </a:custGeom>
          <a:solidFill>
            <a:srgbClr val="FFD100"/>
          </a:solidFill>
        </p:spPr>
        <p:txBody>
          <a:bodyPr wrap="square" lIns="0" tIns="0" rIns="0" bIns="0" rtlCol="0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8" name="object 48" descr="U W Medicine Logo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063931" y="450475"/>
            <a:ext cx="2190340" cy="584388"/>
          </a:xfrm>
          <a:prstGeom prst="rect">
            <a:avLst/>
          </a:prstGeom>
        </p:spPr>
      </p:pic>
      <p:sp>
        <p:nvSpPr>
          <p:cNvPr id="27" name="object 2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449389" y="1467611"/>
            <a:ext cx="6858000" cy="396904"/>
          </a:xfrm>
          <a:prstGeom prst="rect">
            <a:avLst/>
          </a:prstGeom>
          <a:solidFill>
            <a:srgbClr val="36236A"/>
          </a:solidFill>
        </p:spPr>
        <p:txBody>
          <a:bodyPr vert="horz" wrap="square" lIns="0" tIns="88265" rIns="0" bIns="91440" rtlCol="0">
            <a:spAutoFit/>
          </a:bodyPr>
          <a:lstStyle/>
          <a:p>
            <a:pPr marL="34925" algn="ctr">
              <a:lnSpc>
                <a:spcPct val="100000"/>
              </a:lnSpc>
              <a:spcBef>
                <a:spcPts val="695"/>
              </a:spcBef>
            </a:pPr>
            <a:r>
              <a:rPr sz="1400" b="1" spc="-2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Team</a:t>
            </a:r>
            <a:r>
              <a:rPr sz="1400" b="1" spc="-4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400" b="1" spc="-2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Name</a:t>
            </a:r>
            <a:endParaRPr sz="1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object 14" descr="placeholder for provider image"/>
          <p:cNvSpPr/>
          <p:nvPr/>
        </p:nvSpPr>
        <p:spPr>
          <a:xfrm>
            <a:off x="449389" y="1864515"/>
            <a:ext cx="1250315" cy="1177782"/>
          </a:xfrm>
          <a:custGeom>
            <a:avLst/>
            <a:gdLst/>
            <a:ahLst/>
            <a:cxnLst/>
            <a:rect l="l" t="t" r="r" b="b"/>
            <a:pathLst>
              <a:path w="1250314" h="1250314">
                <a:moveTo>
                  <a:pt x="1250162" y="0"/>
                </a:moveTo>
                <a:lnTo>
                  <a:pt x="0" y="0"/>
                </a:lnTo>
                <a:lnTo>
                  <a:pt x="0" y="1250187"/>
                </a:lnTo>
                <a:lnTo>
                  <a:pt x="1250162" y="1250187"/>
                </a:lnTo>
                <a:lnTo>
                  <a:pt x="1250162" y="0"/>
                </a:lnTo>
                <a:close/>
              </a:path>
            </a:pathLst>
          </a:custGeom>
          <a:solidFill>
            <a:srgbClr val="EFEFEF"/>
          </a:solidFill>
        </p:spPr>
        <p:txBody>
          <a:bodyPr wrap="square" lIns="0" tIns="0" rIns="0" bIns="0" rtlCol="0"/>
          <a:lstStyle/>
          <a:p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615043" y="3088843"/>
            <a:ext cx="939951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Provider</a:t>
            </a:r>
            <a:r>
              <a:rPr sz="1200" spc="-3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Name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object 16" descr="placeholder for provider image"/>
          <p:cNvSpPr/>
          <p:nvPr/>
        </p:nvSpPr>
        <p:spPr>
          <a:xfrm>
            <a:off x="1842744" y="1864515"/>
            <a:ext cx="1250315" cy="1177782"/>
          </a:xfrm>
          <a:custGeom>
            <a:avLst/>
            <a:gdLst/>
            <a:ahLst/>
            <a:cxnLst/>
            <a:rect l="l" t="t" r="r" b="b"/>
            <a:pathLst>
              <a:path w="1250314" h="1250314">
                <a:moveTo>
                  <a:pt x="1250162" y="0"/>
                </a:moveTo>
                <a:lnTo>
                  <a:pt x="0" y="0"/>
                </a:lnTo>
                <a:lnTo>
                  <a:pt x="0" y="1250162"/>
                </a:lnTo>
                <a:lnTo>
                  <a:pt x="1250162" y="1250162"/>
                </a:lnTo>
                <a:lnTo>
                  <a:pt x="1250162" y="0"/>
                </a:lnTo>
                <a:close/>
              </a:path>
            </a:pathLst>
          </a:custGeom>
          <a:solidFill>
            <a:srgbClr val="EFEFEF"/>
          </a:solidFill>
        </p:spPr>
        <p:txBody>
          <a:bodyPr wrap="square" lIns="0" tIns="0" rIns="0" bIns="0" rtlCol="0"/>
          <a:lstStyle/>
          <a:p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1967887" y="3088843"/>
            <a:ext cx="939951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Provider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Name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8" name="object 18" descr="placeholder for provider image"/>
          <p:cNvSpPr/>
          <p:nvPr/>
        </p:nvSpPr>
        <p:spPr>
          <a:xfrm>
            <a:off x="3236099" y="1864515"/>
            <a:ext cx="1250315" cy="1177782"/>
          </a:xfrm>
          <a:custGeom>
            <a:avLst/>
            <a:gdLst/>
            <a:ahLst/>
            <a:cxnLst/>
            <a:rect l="l" t="t" r="r" b="b"/>
            <a:pathLst>
              <a:path w="1250314" h="1250314">
                <a:moveTo>
                  <a:pt x="1250162" y="0"/>
                </a:moveTo>
                <a:lnTo>
                  <a:pt x="0" y="0"/>
                </a:lnTo>
                <a:lnTo>
                  <a:pt x="0" y="1250162"/>
                </a:lnTo>
                <a:lnTo>
                  <a:pt x="1250162" y="1250162"/>
                </a:lnTo>
                <a:lnTo>
                  <a:pt x="1250162" y="0"/>
                </a:lnTo>
                <a:close/>
              </a:path>
            </a:pathLst>
          </a:custGeom>
          <a:solidFill>
            <a:srgbClr val="EFEFEF"/>
          </a:solidFill>
        </p:spPr>
        <p:txBody>
          <a:bodyPr wrap="square" lIns="0" tIns="0" rIns="0" bIns="0" rtlCol="0"/>
          <a:lstStyle/>
          <a:p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3361240" y="3088843"/>
            <a:ext cx="939951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Provider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Name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object 12" descr="placeholder for provider image"/>
          <p:cNvSpPr/>
          <p:nvPr/>
        </p:nvSpPr>
        <p:spPr>
          <a:xfrm>
            <a:off x="4629454" y="1864515"/>
            <a:ext cx="1250315" cy="1177782"/>
          </a:xfrm>
          <a:custGeom>
            <a:avLst/>
            <a:gdLst/>
            <a:ahLst/>
            <a:cxnLst/>
            <a:rect l="l" t="t" r="r" b="b"/>
            <a:pathLst>
              <a:path w="1250314" h="1250314">
                <a:moveTo>
                  <a:pt x="1250162" y="0"/>
                </a:moveTo>
                <a:lnTo>
                  <a:pt x="0" y="0"/>
                </a:lnTo>
                <a:lnTo>
                  <a:pt x="0" y="1250187"/>
                </a:lnTo>
                <a:lnTo>
                  <a:pt x="1250162" y="1250187"/>
                </a:lnTo>
                <a:lnTo>
                  <a:pt x="1250162" y="0"/>
                </a:lnTo>
                <a:close/>
              </a:path>
            </a:pathLst>
          </a:custGeom>
          <a:solidFill>
            <a:srgbClr val="EFEFEF"/>
          </a:solidFill>
        </p:spPr>
        <p:txBody>
          <a:bodyPr wrap="square" lIns="0" tIns="0" rIns="0" bIns="0" rtlCol="0"/>
          <a:lstStyle/>
          <a:p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4738645" y="3088843"/>
            <a:ext cx="1031931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Provider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Name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0" name="Rectangle 49" descr="placeholder for QR code">
            <a:extLst>
              <a:ext uri="{FF2B5EF4-FFF2-40B4-BE49-F238E27FC236}">
                <a16:creationId xmlns:a16="http://schemas.microsoft.com/office/drawing/2014/main" id="{B1BF05BA-7AFE-BB8A-6E8C-5CF873427FC3}"/>
              </a:ext>
            </a:extLst>
          </p:cNvPr>
          <p:cNvSpPr/>
          <p:nvPr/>
        </p:nvSpPr>
        <p:spPr>
          <a:xfrm>
            <a:off x="6146290" y="1932996"/>
            <a:ext cx="1007072" cy="1020792"/>
          </a:xfrm>
          <a:prstGeom prst="rect">
            <a:avLst/>
          </a:prstGeom>
          <a:solidFill>
            <a:srgbClr val="37236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11" name="object 11"/>
          <p:cNvSpPr txBox="1"/>
          <p:nvPr/>
        </p:nvSpPr>
        <p:spPr>
          <a:xfrm>
            <a:off x="6276874" y="3088843"/>
            <a:ext cx="808478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Provider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Bio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5" name="object 2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457200" y="3630193"/>
            <a:ext cx="6850380" cy="396904"/>
          </a:xfrm>
          <a:prstGeom prst="rect">
            <a:avLst/>
          </a:prstGeom>
          <a:solidFill>
            <a:srgbClr val="36236A"/>
          </a:solidFill>
        </p:spPr>
        <p:txBody>
          <a:bodyPr vert="horz" wrap="square" lIns="0" tIns="88265" rIns="0" bIns="91440" rtlCol="0">
            <a:spAutoFit/>
          </a:bodyPr>
          <a:lstStyle/>
          <a:p>
            <a:pPr marL="26670" algn="ctr">
              <a:lnSpc>
                <a:spcPct val="100000"/>
              </a:lnSpc>
              <a:spcBef>
                <a:spcPts val="695"/>
              </a:spcBef>
            </a:pPr>
            <a:r>
              <a:rPr sz="1400" b="1" spc="-2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Team</a:t>
            </a:r>
            <a:r>
              <a:rPr sz="1400" b="1" spc="-4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400" b="1" spc="-2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Name</a:t>
            </a:r>
            <a:endParaRPr sz="1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object 5" descr="placeholder for provider image"/>
          <p:cNvSpPr/>
          <p:nvPr/>
        </p:nvSpPr>
        <p:spPr>
          <a:xfrm>
            <a:off x="457200" y="4027097"/>
            <a:ext cx="1250315" cy="1175407"/>
          </a:xfrm>
          <a:custGeom>
            <a:avLst/>
            <a:gdLst/>
            <a:ahLst/>
            <a:cxnLst/>
            <a:rect l="l" t="t" r="r" b="b"/>
            <a:pathLst>
              <a:path w="1250314" h="1250314">
                <a:moveTo>
                  <a:pt x="1250162" y="0"/>
                </a:moveTo>
                <a:lnTo>
                  <a:pt x="0" y="0"/>
                </a:lnTo>
                <a:lnTo>
                  <a:pt x="0" y="1250188"/>
                </a:lnTo>
                <a:lnTo>
                  <a:pt x="1250162" y="1250188"/>
                </a:lnTo>
                <a:lnTo>
                  <a:pt x="1250162" y="0"/>
                </a:lnTo>
                <a:close/>
              </a:path>
            </a:pathLst>
          </a:custGeom>
          <a:solidFill>
            <a:srgbClr val="EFEFEF"/>
          </a:solidFill>
        </p:spPr>
        <p:txBody>
          <a:bodyPr wrap="square" lIns="0" tIns="0" rIns="0" bIns="0" rtlCol="0"/>
          <a:lstStyle/>
          <a:p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85867" y="5249048"/>
            <a:ext cx="1013837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Provider</a:t>
            </a:r>
            <a:r>
              <a:rPr sz="1200" spc="-3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Name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object 7" descr="placeholder for provider image"/>
          <p:cNvSpPr/>
          <p:nvPr/>
        </p:nvSpPr>
        <p:spPr>
          <a:xfrm>
            <a:off x="1850555" y="4027084"/>
            <a:ext cx="1250315" cy="1175407"/>
          </a:xfrm>
          <a:custGeom>
            <a:avLst/>
            <a:gdLst/>
            <a:ahLst/>
            <a:cxnLst/>
            <a:rect l="l" t="t" r="r" b="b"/>
            <a:pathLst>
              <a:path w="1250314" h="1250314">
                <a:moveTo>
                  <a:pt x="1250162" y="0"/>
                </a:moveTo>
                <a:lnTo>
                  <a:pt x="0" y="0"/>
                </a:lnTo>
                <a:lnTo>
                  <a:pt x="0" y="1250162"/>
                </a:lnTo>
                <a:lnTo>
                  <a:pt x="1250162" y="1250162"/>
                </a:lnTo>
                <a:lnTo>
                  <a:pt x="1250162" y="0"/>
                </a:lnTo>
                <a:close/>
              </a:path>
            </a:pathLst>
          </a:custGeom>
          <a:solidFill>
            <a:srgbClr val="EFEFEF"/>
          </a:solidFill>
        </p:spPr>
        <p:txBody>
          <a:bodyPr wrap="square" lIns="0" tIns="0" rIns="0" bIns="0" rtlCol="0"/>
          <a:lstStyle/>
          <a:p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2036172" y="5249048"/>
            <a:ext cx="1013837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Provider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Name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object 9" descr="placeholder for provider image"/>
          <p:cNvSpPr/>
          <p:nvPr/>
        </p:nvSpPr>
        <p:spPr>
          <a:xfrm>
            <a:off x="3243910" y="4027097"/>
            <a:ext cx="1250315" cy="1175407"/>
          </a:xfrm>
          <a:custGeom>
            <a:avLst/>
            <a:gdLst/>
            <a:ahLst/>
            <a:cxnLst/>
            <a:rect l="l" t="t" r="r" b="b"/>
            <a:pathLst>
              <a:path w="1250314" h="1250314">
                <a:moveTo>
                  <a:pt x="1250162" y="0"/>
                </a:moveTo>
                <a:lnTo>
                  <a:pt x="0" y="0"/>
                </a:lnTo>
                <a:lnTo>
                  <a:pt x="0" y="1250162"/>
                </a:lnTo>
                <a:lnTo>
                  <a:pt x="1250162" y="1250162"/>
                </a:lnTo>
                <a:lnTo>
                  <a:pt x="1250162" y="0"/>
                </a:lnTo>
                <a:close/>
              </a:path>
            </a:pathLst>
          </a:custGeom>
          <a:solidFill>
            <a:srgbClr val="EFEFEF"/>
          </a:solidFill>
        </p:spPr>
        <p:txBody>
          <a:bodyPr wrap="square" lIns="0" tIns="0" rIns="0" bIns="0" rtlCol="0"/>
          <a:lstStyle/>
          <a:p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429524" y="5249048"/>
            <a:ext cx="986177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Provider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Name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object 3" descr="placeholder for provider image"/>
          <p:cNvSpPr/>
          <p:nvPr/>
        </p:nvSpPr>
        <p:spPr>
          <a:xfrm>
            <a:off x="4637252" y="4027084"/>
            <a:ext cx="1250315" cy="1175407"/>
          </a:xfrm>
          <a:custGeom>
            <a:avLst/>
            <a:gdLst/>
            <a:ahLst/>
            <a:cxnLst/>
            <a:rect l="l" t="t" r="r" b="b"/>
            <a:pathLst>
              <a:path w="1250314" h="1250314">
                <a:moveTo>
                  <a:pt x="1250162" y="0"/>
                </a:moveTo>
                <a:lnTo>
                  <a:pt x="0" y="0"/>
                </a:lnTo>
                <a:lnTo>
                  <a:pt x="0" y="1250188"/>
                </a:lnTo>
                <a:lnTo>
                  <a:pt x="1250162" y="1250188"/>
                </a:lnTo>
                <a:lnTo>
                  <a:pt x="1250162" y="0"/>
                </a:lnTo>
                <a:close/>
              </a:path>
            </a:pathLst>
          </a:custGeom>
          <a:solidFill>
            <a:srgbClr val="EFEFEF"/>
          </a:solidFill>
        </p:spPr>
        <p:txBody>
          <a:bodyPr wrap="square" lIns="0" tIns="0" rIns="0" bIns="0" rtlCol="0"/>
          <a:lstStyle/>
          <a:p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822878" y="5249048"/>
            <a:ext cx="986177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Provider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Name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9" name="Rectangle 48" descr="placeholder for QR code">
            <a:extLst>
              <a:ext uri="{FF2B5EF4-FFF2-40B4-BE49-F238E27FC236}">
                <a16:creationId xmlns:a16="http://schemas.microsoft.com/office/drawing/2014/main" id="{D3055159-20EB-FA9C-CB6F-88CC1BE461A6}"/>
              </a:ext>
            </a:extLst>
          </p:cNvPr>
          <p:cNvSpPr/>
          <p:nvPr/>
        </p:nvSpPr>
        <p:spPr>
          <a:xfrm>
            <a:off x="6146290" y="4099186"/>
            <a:ext cx="1007072" cy="1020792"/>
          </a:xfrm>
          <a:prstGeom prst="rect">
            <a:avLst/>
          </a:prstGeom>
          <a:solidFill>
            <a:srgbClr val="37236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2" name="object 2"/>
          <p:cNvSpPr txBox="1"/>
          <p:nvPr/>
        </p:nvSpPr>
        <p:spPr>
          <a:xfrm>
            <a:off x="6179871" y="5249048"/>
            <a:ext cx="986177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Spine</a:t>
            </a:r>
            <a:r>
              <a:rPr sz="1200" spc="-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Program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7" name="object 4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449389" y="5763577"/>
            <a:ext cx="6849109" cy="396904"/>
          </a:xfrm>
          <a:prstGeom prst="rect">
            <a:avLst/>
          </a:prstGeom>
          <a:solidFill>
            <a:srgbClr val="36236A"/>
          </a:solidFill>
        </p:spPr>
        <p:txBody>
          <a:bodyPr vert="horz" wrap="square" lIns="0" tIns="88265" rIns="0" bIns="91440" rtlCol="0">
            <a:spAutoFit/>
          </a:bodyPr>
          <a:lstStyle/>
          <a:p>
            <a:pPr marL="43815" algn="ctr">
              <a:lnSpc>
                <a:spcPct val="100000"/>
              </a:lnSpc>
              <a:spcBef>
                <a:spcPts val="695"/>
              </a:spcBef>
            </a:pPr>
            <a:r>
              <a:rPr sz="1400" b="1" spc="-2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Team</a:t>
            </a:r>
            <a:r>
              <a:rPr sz="1400" b="1" spc="-4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400" b="1" spc="-2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Name</a:t>
            </a:r>
            <a:endParaRPr sz="1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1" name="object 41" descr="placeholder for provider image"/>
          <p:cNvSpPr/>
          <p:nvPr/>
        </p:nvSpPr>
        <p:spPr>
          <a:xfrm>
            <a:off x="449389" y="6159186"/>
            <a:ext cx="1250315" cy="1179077"/>
          </a:xfrm>
          <a:custGeom>
            <a:avLst/>
            <a:gdLst/>
            <a:ahLst/>
            <a:cxnLst/>
            <a:rect l="l" t="t" r="r" b="b"/>
            <a:pathLst>
              <a:path w="1250314" h="1250315">
                <a:moveTo>
                  <a:pt x="1250162" y="0"/>
                </a:moveTo>
                <a:lnTo>
                  <a:pt x="0" y="0"/>
                </a:lnTo>
                <a:lnTo>
                  <a:pt x="0" y="1250188"/>
                </a:lnTo>
                <a:lnTo>
                  <a:pt x="1250162" y="1250188"/>
                </a:lnTo>
                <a:lnTo>
                  <a:pt x="1250162" y="0"/>
                </a:lnTo>
                <a:close/>
              </a:path>
            </a:pathLst>
          </a:custGeom>
          <a:solidFill>
            <a:srgbClr val="EFEFEF"/>
          </a:solidFill>
        </p:spPr>
        <p:txBody>
          <a:bodyPr wrap="square" lIns="0" tIns="0" rIns="0" bIns="0" rtlCol="0"/>
          <a:lstStyle/>
          <a:p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615043" y="7386114"/>
            <a:ext cx="97287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Provider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Name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3" name="object 43" descr="placeholder for provider image"/>
          <p:cNvSpPr/>
          <p:nvPr/>
        </p:nvSpPr>
        <p:spPr>
          <a:xfrm>
            <a:off x="1867763" y="6160481"/>
            <a:ext cx="1250315" cy="1179077"/>
          </a:xfrm>
          <a:custGeom>
            <a:avLst/>
            <a:gdLst/>
            <a:ahLst/>
            <a:cxnLst/>
            <a:rect l="l" t="t" r="r" b="b"/>
            <a:pathLst>
              <a:path w="1250314" h="1250315">
                <a:moveTo>
                  <a:pt x="1250162" y="0"/>
                </a:moveTo>
                <a:lnTo>
                  <a:pt x="0" y="0"/>
                </a:lnTo>
                <a:lnTo>
                  <a:pt x="0" y="1250162"/>
                </a:lnTo>
                <a:lnTo>
                  <a:pt x="1250162" y="1250162"/>
                </a:lnTo>
                <a:lnTo>
                  <a:pt x="1250162" y="0"/>
                </a:lnTo>
                <a:close/>
              </a:path>
            </a:pathLst>
          </a:custGeom>
          <a:solidFill>
            <a:srgbClr val="EFEFEF"/>
          </a:solidFill>
        </p:spPr>
        <p:txBody>
          <a:bodyPr wrap="square" lIns="0" tIns="0" rIns="0" bIns="0" rtlCol="0"/>
          <a:lstStyle/>
          <a:p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2053377" y="7386114"/>
            <a:ext cx="1020836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Provider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Name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5" name="object 45" descr="placeholder for provider image"/>
          <p:cNvSpPr/>
          <p:nvPr/>
        </p:nvSpPr>
        <p:spPr>
          <a:xfrm>
            <a:off x="3261105" y="6160494"/>
            <a:ext cx="1250315" cy="1179077"/>
          </a:xfrm>
          <a:custGeom>
            <a:avLst/>
            <a:gdLst/>
            <a:ahLst/>
            <a:cxnLst/>
            <a:rect l="l" t="t" r="r" b="b"/>
            <a:pathLst>
              <a:path w="1250314" h="1250315">
                <a:moveTo>
                  <a:pt x="1250162" y="0"/>
                </a:moveTo>
                <a:lnTo>
                  <a:pt x="0" y="0"/>
                </a:lnTo>
                <a:lnTo>
                  <a:pt x="0" y="1250162"/>
                </a:lnTo>
                <a:lnTo>
                  <a:pt x="1250162" y="1250162"/>
                </a:lnTo>
                <a:lnTo>
                  <a:pt x="1250162" y="0"/>
                </a:lnTo>
                <a:close/>
              </a:path>
            </a:pathLst>
          </a:custGeom>
          <a:solidFill>
            <a:srgbClr val="EFEFEF"/>
          </a:solidFill>
        </p:spPr>
        <p:txBody>
          <a:bodyPr wrap="square" lIns="0" tIns="0" rIns="0" bIns="0" rtlCol="0"/>
          <a:lstStyle/>
          <a:p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3442831" y="7386114"/>
            <a:ext cx="97287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Provider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Name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9" name="object 39" descr="placeholder for provider image"/>
          <p:cNvSpPr/>
          <p:nvPr/>
        </p:nvSpPr>
        <p:spPr>
          <a:xfrm>
            <a:off x="4654461" y="6160481"/>
            <a:ext cx="1250315" cy="1179077"/>
          </a:xfrm>
          <a:custGeom>
            <a:avLst/>
            <a:gdLst/>
            <a:ahLst/>
            <a:cxnLst/>
            <a:rect l="l" t="t" r="r" b="b"/>
            <a:pathLst>
              <a:path w="1250314" h="1250315">
                <a:moveTo>
                  <a:pt x="1250162" y="0"/>
                </a:moveTo>
                <a:lnTo>
                  <a:pt x="0" y="0"/>
                </a:lnTo>
                <a:lnTo>
                  <a:pt x="0" y="1250188"/>
                </a:lnTo>
                <a:lnTo>
                  <a:pt x="1250162" y="1250188"/>
                </a:lnTo>
                <a:lnTo>
                  <a:pt x="1250162" y="0"/>
                </a:lnTo>
                <a:close/>
              </a:path>
            </a:pathLst>
          </a:custGeom>
          <a:solidFill>
            <a:srgbClr val="EFEFEF"/>
          </a:solidFill>
        </p:spPr>
        <p:txBody>
          <a:bodyPr wrap="square" lIns="0" tIns="0" rIns="0" bIns="0" rtlCol="0"/>
          <a:lstStyle/>
          <a:p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4840084" y="7386114"/>
            <a:ext cx="97287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Provider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Name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7" name="object 37" descr="placeholder for provider image"/>
          <p:cNvSpPr/>
          <p:nvPr/>
        </p:nvSpPr>
        <p:spPr>
          <a:xfrm>
            <a:off x="6047803" y="6160481"/>
            <a:ext cx="1250315" cy="1179077"/>
          </a:xfrm>
          <a:custGeom>
            <a:avLst/>
            <a:gdLst/>
            <a:ahLst/>
            <a:cxnLst/>
            <a:rect l="l" t="t" r="r" b="b"/>
            <a:pathLst>
              <a:path w="1250315" h="1250315">
                <a:moveTo>
                  <a:pt x="1250188" y="0"/>
                </a:moveTo>
                <a:lnTo>
                  <a:pt x="0" y="0"/>
                </a:lnTo>
                <a:lnTo>
                  <a:pt x="0" y="1250188"/>
                </a:lnTo>
                <a:lnTo>
                  <a:pt x="1250188" y="1250188"/>
                </a:lnTo>
                <a:lnTo>
                  <a:pt x="1250188" y="0"/>
                </a:lnTo>
                <a:close/>
              </a:path>
            </a:pathLst>
          </a:custGeom>
          <a:solidFill>
            <a:srgbClr val="EFEFEF"/>
          </a:solidFill>
        </p:spPr>
        <p:txBody>
          <a:bodyPr wrap="square" lIns="0" tIns="0" rIns="0" bIns="0" rtlCol="0"/>
          <a:lstStyle/>
          <a:p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6233435" y="7386114"/>
            <a:ext cx="1020836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Provider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Name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8" name="object 28" descr="placeholder for provider image"/>
          <p:cNvSpPr/>
          <p:nvPr/>
        </p:nvSpPr>
        <p:spPr>
          <a:xfrm>
            <a:off x="449389" y="7755635"/>
            <a:ext cx="1250315" cy="1250315"/>
          </a:xfrm>
          <a:custGeom>
            <a:avLst/>
            <a:gdLst/>
            <a:ahLst/>
            <a:cxnLst/>
            <a:rect l="l" t="t" r="r" b="b"/>
            <a:pathLst>
              <a:path w="1250314" h="1250315">
                <a:moveTo>
                  <a:pt x="1250162" y="0"/>
                </a:moveTo>
                <a:lnTo>
                  <a:pt x="0" y="0"/>
                </a:lnTo>
                <a:lnTo>
                  <a:pt x="0" y="1250187"/>
                </a:lnTo>
                <a:lnTo>
                  <a:pt x="1250162" y="1250187"/>
                </a:lnTo>
                <a:lnTo>
                  <a:pt x="1250162" y="0"/>
                </a:lnTo>
                <a:close/>
              </a:path>
            </a:pathLst>
          </a:custGeom>
          <a:solidFill>
            <a:srgbClr val="EFEFEF"/>
          </a:solidFill>
        </p:spPr>
        <p:txBody>
          <a:bodyPr wrap="square" lIns="0" tIns="0" rIns="0" bIns="0" rtlCol="0"/>
          <a:lstStyle/>
          <a:p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636178" y="9053796"/>
            <a:ext cx="1063526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Provider</a:t>
            </a:r>
            <a:r>
              <a:rPr sz="1200" spc="-4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Name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0" name="object 30" descr="placeholder for provider image"/>
          <p:cNvSpPr/>
          <p:nvPr/>
        </p:nvSpPr>
        <p:spPr>
          <a:xfrm>
            <a:off x="1875904" y="7756931"/>
            <a:ext cx="1250315" cy="1250315"/>
          </a:xfrm>
          <a:custGeom>
            <a:avLst/>
            <a:gdLst/>
            <a:ahLst/>
            <a:cxnLst/>
            <a:rect l="l" t="t" r="r" b="b"/>
            <a:pathLst>
              <a:path w="1250314" h="1250315">
                <a:moveTo>
                  <a:pt x="1250162" y="0"/>
                </a:moveTo>
                <a:lnTo>
                  <a:pt x="0" y="0"/>
                </a:lnTo>
                <a:lnTo>
                  <a:pt x="0" y="1250162"/>
                </a:lnTo>
                <a:lnTo>
                  <a:pt x="1250162" y="1250162"/>
                </a:lnTo>
                <a:lnTo>
                  <a:pt x="1250162" y="0"/>
                </a:lnTo>
                <a:close/>
              </a:path>
            </a:pathLst>
          </a:custGeom>
          <a:solidFill>
            <a:srgbClr val="EFEFEF"/>
          </a:solidFill>
        </p:spPr>
        <p:txBody>
          <a:bodyPr wrap="square" lIns="0" tIns="0" rIns="0" bIns="0" rtlCol="0"/>
          <a:lstStyle/>
          <a:p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2061523" y="9053796"/>
            <a:ext cx="1031536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Provider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Name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2" name="object 32" descr="placeholder for provider image"/>
          <p:cNvSpPr/>
          <p:nvPr/>
        </p:nvSpPr>
        <p:spPr>
          <a:xfrm>
            <a:off x="3269259" y="7756931"/>
            <a:ext cx="1250315" cy="1250315"/>
          </a:xfrm>
          <a:custGeom>
            <a:avLst/>
            <a:gdLst/>
            <a:ahLst/>
            <a:cxnLst/>
            <a:rect l="l" t="t" r="r" b="b"/>
            <a:pathLst>
              <a:path w="1250314" h="1250315">
                <a:moveTo>
                  <a:pt x="1250162" y="0"/>
                </a:moveTo>
                <a:lnTo>
                  <a:pt x="0" y="0"/>
                </a:lnTo>
                <a:lnTo>
                  <a:pt x="0" y="1250162"/>
                </a:lnTo>
                <a:lnTo>
                  <a:pt x="1250162" y="1250162"/>
                </a:lnTo>
                <a:lnTo>
                  <a:pt x="1250162" y="0"/>
                </a:lnTo>
                <a:close/>
              </a:path>
            </a:pathLst>
          </a:custGeom>
          <a:solidFill>
            <a:srgbClr val="EFEFEF"/>
          </a:solidFill>
        </p:spPr>
        <p:txBody>
          <a:bodyPr wrap="square" lIns="0" tIns="0" rIns="0" bIns="0" rtlCol="0"/>
          <a:lstStyle/>
          <a:p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3454876" y="9053796"/>
            <a:ext cx="964724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Provider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Name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2" name="object 22" descr="placeholder for provider image"/>
          <p:cNvSpPr/>
          <p:nvPr/>
        </p:nvSpPr>
        <p:spPr>
          <a:xfrm>
            <a:off x="4662614" y="7756931"/>
            <a:ext cx="1250315" cy="1250315"/>
          </a:xfrm>
          <a:custGeom>
            <a:avLst/>
            <a:gdLst/>
            <a:ahLst/>
            <a:cxnLst/>
            <a:rect l="l" t="t" r="r" b="b"/>
            <a:pathLst>
              <a:path w="1250314" h="1250315">
                <a:moveTo>
                  <a:pt x="1250162" y="0"/>
                </a:moveTo>
                <a:lnTo>
                  <a:pt x="0" y="0"/>
                </a:lnTo>
                <a:lnTo>
                  <a:pt x="0" y="1250187"/>
                </a:lnTo>
                <a:lnTo>
                  <a:pt x="1250162" y="1250187"/>
                </a:lnTo>
                <a:lnTo>
                  <a:pt x="1250162" y="0"/>
                </a:lnTo>
                <a:close/>
              </a:path>
            </a:pathLst>
          </a:custGeom>
          <a:solidFill>
            <a:srgbClr val="EFEFEF"/>
          </a:solidFill>
        </p:spPr>
        <p:txBody>
          <a:bodyPr wrap="square" lIns="0" tIns="0" rIns="0" bIns="0" rtlCol="0"/>
          <a:lstStyle/>
          <a:p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4848230" y="9053796"/>
            <a:ext cx="964724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Provider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Name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0" name="object 20" descr="placeholder for provider image"/>
          <p:cNvSpPr/>
          <p:nvPr/>
        </p:nvSpPr>
        <p:spPr>
          <a:xfrm>
            <a:off x="6055956" y="7756931"/>
            <a:ext cx="1250315" cy="1250315"/>
          </a:xfrm>
          <a:custGeom>
            <a:avLst/>
            <a:gdLst/>
            <a:ahLst/>
            <a:cxnLst/>
            <a:rect l="l" t="t" r="r" b="b"/>
            <a:pathLst>
              <a:path w="1250315" h="1250315">
                <a:moveTo>
                  <a:pt x="1250188" y="0"/>
                </a:moveTo>
                <a:lnTo>
                  <a:pt x="0" y="0"/>
                </a:lnTo>
                <a:lnTo>
                  <a:pt x="0" y="1250187"/>
                </a:lnTo>
                <a:lnTo>
                  <a:pt x="1250188" y="1250187"/>
                </a:lnTo>
                <a:lnTo>
                  <a:pt x="1250188" y="0"/>
                </a:lnTo>
                <a:close/>
              </a:path>
            </a:pathLst>
          </a:custGeom>
          <a:solidFill>
            <a:srgbClr val="EFEFEF"/>
          </a:solidFill>
        </p:spPr>
        <p:txBody>
          <a:bodyPr wrap="square" lIns="0" tIns="0" rIns="0" bIns="0" rtlCol="0"/>
          <a:lstStyle/>
          <a:p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6241582" y="9053796"/>
            <a:ext cx="1012689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Provider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Name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6" name="object 3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9537192"/>
            <a:ext cx="7772400" cy="521334"/>
          </a:xfrm>
          <a:custGeom>
            <a:avLst/>
            <a:gdLst/>
            <a:ahLst/>
            <a:cxnLst/>
            <a:rect l="l" t="t" r="r" b="b"/>
            <a:pathLst>
              <a:path w="7772400" h="521334">
                <a:moveTo>
                  <a:pt x="7772400" y="0"/>
                </a:moveTo>
                <a:lnTo>
                  <a:pt x="0" y="0"/>
                </a:lnTo>
                <a:lnTo>
                  <a:pt x="0" y="521207"/>
                </a:lnTo>
                <a:lnTo>
                  <a:pt x="7772400" y="521207"/>
                </a:lnTo>
                <a:lnTo>
                  <a:pt x="7772400" y="0"/>
                </a:lnTo>
                <a:close/>
              </a:path>
            </a:pathLst>
          </a:custGeom>
          <a:solidFill>
            <a:srgbClr val="36236A"/>
          </a:solidFill>
        </p:spPr>
        <p:txBody>
          <a:bodyPr wrap="square" lIns="0" tIns="0" rIns="0" bIns="0" rtlCol="0"/>
          <a:lstStyle/>
          <a:p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231F2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498</TotalTime>
  <Words>47</Words>
  <Application>Microsoft Macintosh PowerPoint</Application>
  <PresentationFormat>Custom</PresentationFormat>
  <Paragraphs>24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Calibri</vt:lpstr>
      <vt:lpstr>Encode Sans Normal</vt:lpstr>
      <vt:lpstr>Office Theme</vt:lpstr>
      <vt:lpstr>Header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Joanna Honc</cp:lastModifiedBy>
  <cp:revision>6</cp:revision>
  <dcterms:created xsi:type="dcterms:W3CDTF">2026-02-13T23:43:54Z</dcterms:created>
  <dcterms:modified xsi:type="dcterms:W3CDTF">2026-03-27T00:35:06Z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2026-02-13T00:00:00Z</vt:filetime>
  </property>
  <property fmtid="{D5CDD505-2E9C-101B-9397-08002B2CF9AE}" pid="3" name="Creator">
    <vt:lpwstr>Adobe InDesign 21.1 (Macintosh)</vt:lpwstr>
  </property>
  <property fmtid="{D5CDD505-2E9C-101B-9397-08002B2CF9AE}" pid="4" name="LastSaved">
    <vt:filetime>2026-02-13T00:00:00Z</vt:filetime>
  </property>
  <property fmtid="{D5CDD505-2E9C-101B-9397-08002B2CF9AE}" pid="5" name="Producer">
    <vt:lpwstr>Adobe PDF Library 18.0</vt:lpwstr>
  </property>
</Properties>
</file>