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29"/>
    <p:restoredTop sz="94635"/>
  </p:normalViewPr>
  <p:slideViewPr>
    <p:cSldViewPr>
      <p:cViewPr varScale="1">
        <p:scale>
          <a:sx n="65" d="100"/>
          <a:sy n="65" d="100"/>
        </p:scale>
        <p:origin x="1800" y="51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0" y="3166762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57200" y="5292474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57200" y="1443405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6692" y="356234"/>
            <a:ext cx="2836732" cy="597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2775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Header</a:t>
            </a:r>
          </a:p>
        </p:txBody>
      </p:sp>
      <p:sp>
        <p:nvSpPr>
          <p:cNvPr id="3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1070861"/>
            <a:ext cx="527685" cy="45085"/>
          </a:xfrm>
          <a:custGeom>
            <a:avLst/>
            <a:gdLst/>
            <a:ahLst/>
            <a:cxnLst/>
            <a:rect l="l" t="t" r="r" b="b"/>
            <a:pathLst>
              <a:path w="527685" h="45084">
                <a:moveTo>
                  <a:pt x="527443" y="0"/>
                </a:moveTo>
                <a:lnTo>
                  <a:pt x="0" y="0"/>
                </a:lnTo>
                <a:lnTo>
                  <a:pt x="0" y="44551"/>
                </a:lnTo>
                <a:lnTo>
                  <a:pt x="502018" y="44551"/>
                </a:lnTo>
                <a:lnTo>
                  <a:pt x="527443" y="0"/>
                </a:lnTo>
                <a:close/>
              </a:path>
            </a:pathLst>
          </a:custGeom>
          <a:solidFill>
            <a:srgbClr val="FFD100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object 13" descr="U W Medicine Logo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63931" y="450475"/>
            <a:ext cx="2190340" cy="584388"/>
          </a:xfrm>
          <a:prstGeom prst="rect">
            <a:avLst/>
          </a:prstGeom>
        </p:spPr>
      </p:pic>
      <p:sp>
        <p:nvSpPr>
          <p:cNvPr id="4" name="object 4" descr="placeholder for provider image"/>
          <p:cNvSpPr/>
          <p:nvPr/>
        </p:nvSpPr>
        <p:spPr>
          <a:xfrm>
            <a:off x="457200" y="1927098"/>
            <a:ext cx="1445260" cy="1637030"/>
          </a:xfrm>
          <a:custGeom>
            <a:avLst/>
            <a:gdLst/>
            <a:ahLst/>
            <a:cxnLst/>
            <a:rect l="l" t="t" r="r" b="b"/>
            <a:pathLst>
              <a:path w="1445260" h="1637029">
                <a:moveTo>
                  <a:pt x="1445082" y="0"/>
                </a:moveTo>
                <a:lnTo>
                  <a:pt x="0" y="0"/>
                </a:lnTo>
                <a:lnTo>
                  <a:pt x="0" y="1636522"/>
                </a:lnTo>
                <a:lnTo>
                  <a:pt x="1445082" y="1636522"/>
                </a:lnTo>
                <a:lnTo>
                  <a:pt x="144508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17851" y="1919731"/>
            <a:ext cx="5094605" cy="1502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 algn="just">
              <a:lnSpc>
                <a:spcPct val="100000"/>
              </a:lnSpc>
              <a:spcBef>
                <a:spcPts val="86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quid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quuntur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most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utat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faceruptatis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earit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moles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atquo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moditio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nseris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maio.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Itat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quide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parunt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et,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vidio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quae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parum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custio.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5240">
              <a:lnSpc>
                <a:spcPct val="100000"/>
              </a:lnSpc>
              <a:spcBef>
                <a:spcPts val="45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Medical</a:t>
            </a:r>
            <a:r>
              <a:rPr sz="1200" b="1" spc="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Specialties:</a:t>
            </a:r>
            <a:r>
              <a:rPr sz="1200" b="1" spc="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</a:t>
            </a:r>
            <a:r>
              <a:rPr sz="120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nonse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asitist,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eic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doleniatatio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harum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harchiliae.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Rerovitin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parcimp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orerumqui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cusciet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velesciis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dolorati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4032891"/>
            <a:ext cx="6858000" cy="0"/>
          </a:xfrm>
          <a:custGeom>
            <a:avLst/>
            <a:gdLst/>
            <a:ahLst/>
            <a:cxnLst/>
            <a:rect l="l" t="t" r="r" b="b"/>
            <a:pathLst>
              <a:path w="6858000">
                <a:moveTo>
                  <a:pt x="0" y="0"/>
                </a:moveTo>
                <a:lnTo>
                  <a:pt x="685800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9" descr="placeholder for provider image"/>
          <p:cNvSpPr/>
          <p:nvPr/>
        </p:nvSpPr>
        <p:spPr>
          <a:xfrm>
            <a:off x="457200" y="4502162"/>
            <a:ext cx="1445260" cy="1637030"/>
          </a:xfrm>
          <a:custGeom>
            <a:avLst/>
            <a:gdLst/>
            <a:ahLst/>
            <a:cxnLst/>
            <a:rect l="l" t="t" r="r" b="b"/>
            <a:pathLst>
              <a:path w="1445260" h="1637029">
                <a:moveTo>
                  <a:pt x="1445082" y="0"/>
                </a:moveTo>
                <a:lnTo>
                  <a:pt x="0" y="0"/>
                </a:lnTo>
                <a:lnTo>
                  <a:pt x="0" y="1636522"/>
                </a:lnTo>
                <a:lnTo>
                  <a:pt x="1445082" y="1636522"/>
                </a:lnTo>
                <a:lnTo>
                  <a:pt x="144508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17851" y="4494796"/>
            <a:ext cx="5094605" cy="1502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 algn="just">
              <a:lnSpc>
                <a:spcPct val="100000"/>
              </a:lnSpc>
              <a:spcBef>
                <a:spcPts val="86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quid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quuntur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most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utat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faceruptatis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earit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moles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atquo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moditio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nseris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maio.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Itat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quide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parunt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et,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vidio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quae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parum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custio.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5240">
              <a:lnSpc>
                <a:spcPct val="100000"/>
              </a:lnSpc>
              <a:spcBef>
                <a:spcPts val="45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Medical</a:t>
            </a:r>
            <a:r>
              <a:rPr sz="1200" b="1" spc="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Specialties:</a:t>
            </a:r>
            <a:r>
              <a:rPr sz="1200" b="1" spc="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</a:t>
            </a:r>
            <a:r>
              <a:rPr sz="120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nonse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asitist,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eic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doleniatatio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harum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harchiliae.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Rerovitin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parcimp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orerumqui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cusciet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velesciis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dolorati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6595256"/>
            <a:ext cx="6858000" cy="0"/>
          </a:xfrm>
          <a:custGeom>
            <a:avLst/>
            <a:gdLst/>
            <a:ahLst/>
            <a:cxnLst/>
            <a:rect l="l" t="t" r="r" b="b"/>
            <a:pathLst>
              <a:path w="6858000">
                <a:moveTo>
                  <a:pt x="0" y="0"/>
                </a:moveTo>
                <a:lnTo>
                  <a:pt x="685800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6" descr="placeholder for provider image"/>
          <p:cNvSpPr/>
          <p:nvPr/>
        </p:nvSpPr>
        <p:spPr>
          <a:xfrm>
            <a:off x="457200" y="7102627"/>
            <a:ext cx="1445260" cy="1637030"/>
          </a:xfrm>
          <a:custGeom>
            <a:avLst/>
            <a:gdLst/>
            <a:ahLst/>
            <a:cxnLst/>
            <a:rect l="l" t="t" r="r" b="b"/>
            <a:pathLst>
              <a:path w="1445260" h="1637029">
                <a:moveTo>
                  <a:pt x="1445082" y="0"/>
                </a:moveTo>
                <a:lnTo>
                  <a:pt x="0" y="0"/>
                </a:lnTo>
                <a:lnTo>
                  <a:pt x="0" y="1636522"/>
                </a:lnTo>
                <a:lnTo>
                  <a:pt x="1445082" y="1636522"/>
                </a:lnTo>
                <a:lnTo>
                  <a:pt x="144508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117851" y="7044463"/>
            <a:ext cx="5094605" cy="1502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 algn="just">
              <a:lnSpc>
                <a:spcPct val="100000"/>
              </a:lnSpc>
              <a:spcBef>
                <a:spcPts val="86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quid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quuntur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most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utat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faceruptatis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earit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moles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atquo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moditio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nseris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maio.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Itat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quide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parunt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et,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vidio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quae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parum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custio.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5240">
              <a:lnSpc>
                <a:spcPct val="100000"/>
              </a:lnSpc>
              <a:spcBef>
                <a:spcPts val="45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Medical</a:t>
            </a:r>
            <a:r>
              <a:rPr sz="1200" b="1" spc="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Specialties:</a:t>
            </a:r>
            <a:r>
              <a:rPr sz="1200" b="1" spc="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</a:t>
            </a:r>
            <a:r>
              <a:rPr sz="120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nonse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asitist,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eic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doleniatatio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harum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harchiliae.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Rerovitin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parcimp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orerumqui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cusciet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velesciis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dolorati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object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9486900"/>
            <a:ext cx="7772400" cy="571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484</TotalTime>
  <Words>244</Words>
  <Application>Microsoft Macintosh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Encode Sans Normal</vt:lpstr>
      <vt:lpstr>Office Theme</vt:lpstr>
      <vt:lpstr>Header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Joanna Honc</cp:lastModifiedBy>
  <cp:revision>5</cp:revision>
  <dcterms:created xsi:type="dcterms:W3CDTF">2026-02-13T23:43:54Z</dcterms:created>
  <dcterms:modified xsi:type="dcterms:W3CDTF">2026-03-18T00:46:42Z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2026-02-13T00:00:00Z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2026-02-13T00:00:00Z</vt:filetime>
  </property>
  <property fmtid="{D5CDD505-2E9C-101B-9397-08002B2CF9AE}" pid="5" name="Producer">
    <vt:lpwstr>Adobe PDF Library 18.0</vt:lpwstr>
  </property>
</Properties>
</file>