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99"/>
    <p:restoredTop sz="94635"/>
  </p:normalViewPr>
  <p:slideViewPr>
    <p:cSldViewPr>
      <p:cViewPr varScale="1">
        <p:scale>
          <a:sx n="65" d="100"/>
          <a:sy n="65" d="100"/>
        </p:scale>
        <p:origin x="1872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6692" y="356234"/>
            <a:ext cx="2836732" cy="59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xxxx@uw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1376172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436692" y="356234"/>
            <a:ext cx="283673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462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3200" spc="-9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1500" y="1002282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3" name="Picture 32" descr="U W Medicine Logo">
            <a:extLst>
              <a:ext uri="{FF2B5EF4-FFF2-40B4-BE49-F238E27FC236}">
                <a16:creationId xmlns:a16="http://schemas.microsoft.com/office/drawing/2014/main" id="{880342CC-37F2-446E-D482-66805A516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71" y="343402"/>
            <a:ext cx="2293029" cy="70280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44500" y="1755550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78371" y="1829990"/>
            <a:ext cx="0" cy="5599430"/>
          </a:xfrm>
          <a:custGeom>
            <a:avLst/>
            <a:gdLst/>
            <a:ahLst/>
            <a:cxnLst/>
            <a:rect l="l" t="t" r="r" b="b"/>
            <a:pathLst>
              <a:path h="5599430">
                <a:moveTo>
                  <a:pt x="0" y="5599417"/>
                </a:moveTo>
                <a:lnTo>
                  <a:pt x="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99574" y="1755550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04523" y="1829990"/>
            <a:ext cx="0" cy="5599430"/>
          </a:xfrm>
          <a:custGeom>
            <a:avLst/>
            <a:gdLst/>
            <a:ahLst/>
            <a:cxnLst/>
            <a:rect l="l" t="t" r="r" b="b"/>
            <a:pathLst>
              <a:path h="5599430">
                <a:moveTo>
                  <a:pt x="0" y="5599417"/>
                </a:moveTo>
                <a:lnTo>
                  <a:pt x="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52292" y="1755550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4500" y="3284189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99574" y="3284189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552292" y="3284189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4500" y="4812831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99574" y="4812831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52292" y="4812831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4500" y="6316073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99574" y="6316073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52292" y="6316073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bject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7866684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7200" y="7953047"/>
            <a:ext cx="5227320" cy="11563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400" b="1" spc="-5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400" b="1" spc="-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4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400" b="1" spc="-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3931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0185">
              <a:lnSpc>
                <a:spcPct val="100000"/>
              </a:lnSpc>
              <a:spcBef>
                <a:spcPts val="58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r>
              <a:rPr sz="1200" spc="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ectangle 23" descr="placeholder for QR">
            <a:extLst>
              <a:ext uri="{FF2B5EF4-FFF2-40B4-BE49-F238E27FC236}">
                <a16:creationId xmlns:a16="http://schemas.microsoft.com/office/drawing/2014/main" id="{AD45A625-043B-5446-3123-D9B5D3973BFD}"/>
              </a:ext>
            </a:extLst>
          </p:cNvPr>
          <p:cNvSpPr/>
          <p:nvPr/>
        </p:nvSpPr>
        <p:spPr>
          <a:xfrm>
            <a:off x="6124332" y="8067382"/>
            <a:ext cx="959790" cy="959193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object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9486900"/>
            <a:ext cx="7772400" cy="571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280</Words>
  <Application>Microsoft Macintosh PowerPoint</Application>
  <PresentationFormat>Custom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Location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5</cp:revision>
  <dcterms:created xsi:type="dcterms:W3CDTF">2026-02-13T23:43:54Z</dcterms:created>
  <dcterms:modified xsi:type="dcterms:W3CDTF">2026-03-27T00:35:45Z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