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20"/>
    <p:restoredTop sz="94658"/>
  </p:normalViewPr>
  <p:slideViewPr>
    <p:cSldViewPr>
      <p:cViewPr varScale="1">
        <p:scale>
          <a:sx n="82" d="100"/>
          <a:sy n="82" d="100"/>
        </p:scale>
        <p:origin x="176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bg1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457200" y="4725009"/>
            <a:ext cx="6858000" cy="3794760"/>
          </a:xfrm>
          <a:custGeom>
            <a:avLst/>
            <a:gdLst/>
            <a:ahLst/>
            <a:cxnLst/>
            <a:rect l="l" t="t" r="r" b="b"/>
            <a:pathLst>
              <a:path w="6858000" h="3794759">
                <a:moveTo>
                  <a:pt x="6858000" y="0"/>
                </a:moveTo>
                <a:lnTo>
                  <a:pt x="0" y="0"/>
                </a:lnTo>
                <a:lnTo>
                  <a:pt x="0" y="3794760"/>
                </a:lnTo>
                <a:lnTo>
                  <a:pt x="6858000" y="3794760"/>
                </a:lnTo>
                <a:lnTo>
                  <a:pt x="6858000" y="0"/>
                </a:lnTo>
                <a:close/>
              </a:path>
            </a:pathLst>
          </a:custGeom>
          <a:solidFill>
            <a:srgbClr val="F7F7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458216"/>
            <a:ext cx="1569720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bg1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g object 18">
            <a:extLst>
              <a:ext uri="{FF2B5EF4-FFF2-40B4-BE49-F238E27FC236}">
                <a16:creationId xmlns:a16="http://schemas.microsoft.com/office/drawing/2014/main" id="{7CFF6F19-1379-E68F-EAEC-A738EA6EDA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907208"/>
            <a:ext cx="7772400" cy="1151191"/>
          </a:xfrm>
          <a:prstGeom prst="rect">
            <a:avLst/>
          </a:prstGeom>
        </p:spPr>
      </p:pic>
      <p:pic>
        <p:nvPicPr>
          <p:cNvPr id="14" name="bg object 16">
            <a:extLst>
              <a:ext uri="{FF2B5EF4-FFF2-40B4-BE49-F238E27FC236}">
                <a16:creationId xmlns:a16="http://schemas.microsoft.com/office/drawing/2014/main" id="{B0FB9043-F367-C684-6215-DD8A5E3E36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772400" cy="1463040"/>
          </a:xfrm>
          <a:prstGeom prst="rect">
            <a:avLst/>
          </a:prstGeom>
        </p:spPr>
      </p:pic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Header</a:t>
            </a: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1083565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4500" y="1870962"/>
            <a:ext cx="6856730" cy="1812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Subheader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165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Torentibus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volorat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endebit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iundipiscia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ditae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modi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omnis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inihitio.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alignam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volore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volectur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evene</a:t>
            </a:r>
            <a:r>
              <a:rPr sz="1200" spc="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molut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volorio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militatur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autemolecea</a:t>
            </a:r>
            <a:r>
              <a:rPr sz="1200" spc="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nist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exped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estem</a:t>
            </a:r>
            <a:r>
              <a:rPr sz="1200" spc="6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faciunt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quam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quasped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quo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volorep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ellora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sedis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etus.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70815">
              <a:lnSpc>
                <a:spcPct val="100000"/>
              </a:lnSpc>
              <a:spcBef>
                <a:spcPts val="90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Ximolor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ehent,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urepedi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tatiatus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millorro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quaeped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quae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sitem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sz="1200" spc="6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quiam</a:t>
            </a:r>
            <a:r>
              <a:rPr sz="1200" spc="5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harum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quibus</a:t>
            </a:r>
            <a:r>
              <a:rPr sz="1200" spc="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asimposa</a:t>
            </a:r>
            <a:r>
              <a:rPr sz="1200" spc="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verferisti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necerum</a:t>
            </a:r>
            <a:r>
              <a:rPr sz="1200" spc="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quam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rerem</a:t>
            </a:r>
            <a:r>
              <a:rPr sz="1200" spc="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dolum</a:t>
            </a:r>
            <a:r>
              <a:rPr sz="1200" spc="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</a:t>
            </a:r>
            <a:r>
              <a:rPr sz="1200" spc="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volorum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labo.</a:t>
            </a:r>
            <a:r>
              <a:rPr sz="1200" spc="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litatem</a:t>
            </a:r>
            <a:r>
              <a:rPr sz="1200" spc="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quiaerum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alignis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magnian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ditionectur,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consectem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adicatur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sedita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nus,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faccus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velit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4500" y="4088034"/>
            <a:ext cx="19100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Our</a:t>
            </a:r>
            <a:r>
              <a:rPr sz="24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Providers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 descr="placeholder for provider image"/>
          <p:cNvSpPr/>
          <p:nvPr/>
        </p:nvSpPr>
        <p:spPr>
          <a:xfrm>
            <a:off x="808380" y="5022352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9E9EA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0692D7F8-1288-47E1-BDE5-B79DDF155E8C}"/>
              </a:ext>
            </a:extLst>
          </p:cNvPr>
          <p:cNvSpPr txBox="1"/>
          <p:nvPr/>
        </p:nvSpPr>
        <p:spPr>
          <a:xfrm>
            <a:off x="2198106" y="5055554"/>
            <a:ext cx="1569571" cy="13978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5080">
              <a:lnSpc>
                <a:spcPct val="116700"/>
              </a:lnSpc>
              <a:spcBef>
                <a:spcPts val="785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sinum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</a:t>
            </a:r>
            <a:r>
              <a:rPr sz="1200" spc="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13" descr="placeholder for provider image"/>
          <p:cNvSpPr/>
          <p:nvPr/>
        </p:nvSpPr>
        <p:spPr>
          <a:xfrm>
            <a:off x="3931221" y="5022352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9E9EA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16">
            <a:extLst>
              <a:ext uri="{FF2B5EF4-FFF2-40B4-BE49-F238E27FC236}">
                <a16:creationId xmlns:a16="http://schemas.microsoft.com/office/drawing/2014/main" id="{02C3B557-56FF-C22D-8DB6-451CE4431CD6}"/>
              </a:ext>
            </a:extLst>
          </p:cNvPr>
          <p:cNvSpPr txBox="1"/>
          <p:nvPr/>
        </p:nvSpPr>
        <p:spPr>
          <a:xfrm>
            <a:off x="5320949" y="5055669"/>
            <a:ext cx="1569571" cy="13978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5080">
              <a:lnSpc>
                <a:spcPct val="116700"/>
              </a:lnSpc>
              <a:spcBef>
                <a:spcPts val="785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sinum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</a:t>
            </a:r>
            <a:r>
              <a:rPr sz="1200" spc="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 descr="placeholder for provider image"/>
          <p:cNvSpPr/>
          <p:nvPr/>
        </p:nvSpPr>
        <p:spPr>
          <a:xfrm>
            <a:off x="808380" y="6795518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9E9EA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198107" y="6795518"/>
            <a:ext cx="1569571" cy="13978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5080">
              <a:lnSpc>
                <a:spcPct val="116700"/>
              </a:lnSpc>
              <a:spcBef>
                <a:spcPts val="785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sinum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</a:t>
            </a:r>
            <a:r>
              <a:rPr sz="1200" spc="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7" descr="placeholder for provider image"/>
          <p:cNvSpPr/>
          <p:nvPr/>
        </p:nvSpPr>
        <p:spPr>
          <a:xfrm>
            <a:off x="3931221" y="6795518"/>
            <a:ext cx="1226185" cy="1473200"/>
          </a:xfrm>
          <a:custGeom>
            <a:avLst/>
            <a:gdLst/>
            <a:ahLst/>
            <a:cxnLst/>
            <a:rect l="l" t="t" r="r" b="b"/>
            <a:pathLst>
              <a:path w="1226185" h="1473200">
                <a:moveTo>
                  <a:pt x="1226019" y="0"/>
                </a:moveTo>
                <a:lnTo>
                  <a:pt x="0" y="0"/>
                </a:lnTo>
                <a:lnTo>
                  <a:pt x="0" y="1472641"/>
                </a:lnTo>
                <a:lnTo>
                  <a:pt x="1226019" y="1472641"/>
                </a:lnTo>
                <a:lnTo>
                  <a:pt x="1226019" y="0"/>
                </a:lnTo>
                <a:close/>
              </a:path>
            </a:pathLst>
          </a:custGeom>
          <a:solidFill>
            <a:srgbClr val="E9E9EA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16">
            <a:extLst>
              <a:ext uri="{FF2B5EF4-FFF2-40B4-BE49-F238E27FC236}">
                <a16:creationId xmlns:a16="http://schemas.microsoft.com/office/drawing/2014/main" id="{9F694EC4-699B-223B-02EE-4E36E0032272}"/>
              </a:ext>
            </a:extLst>
          </p:cNvPr>
          <p:cNvSpPr txBox="1"/>
          <p:nvPr/>
        </p:nvSpPr>
        <p:spPr>
          <a:xfrm>
            <a:off x="5320950" y="6795633"/>
            <a:ext cx="1569571" cy="13978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</a:t>
            </a:r>
            <a:r>
              <a:rPr sz="1400" spc="-4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5080">
              <a:lnSpc>
                <a:spcPct val="116700"/>
              </a:lnSpc>
              <a:spcBef>
                <a:spcPts val="785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Mincid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</a:t>
            </a:r>
            <a:r>
              <a:rPr sz="1200" spc="4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simagna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menias</a:t>
            </a:r>
            <a:r>
              <a:rPr sz="1200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sz="1200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est,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sinum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aritium</a:t>
            </a:r>
            <a:r>
              <a:rPr sz="1200" spc="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repere,</a:t>
            </a:r>
            <a:r>
              <a:rPr sz="1200" spc="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Saperit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alisit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volent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optaquatur,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omnimi,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1200" spc="4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4500" y="9147183"/>
            <a:ext cx="4007485" cy="635000"/>
          </a:xfrm>
          <a:prstGeom prst="rect">
            <a:avLst/>
          </a:prstGeom>
        </p:spPr>
        <p:txBody>
          <a:bodyPr vert="horz" wrap="square" lIns="0" tIns="457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9"/>
              </a:spcBef>
            </a:pP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</a:t>
            </a:r>
            <a:r>
              <a:rPr sz="1200" b="1" spc="2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5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b="1" spc="2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5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</a:t>
            </a:r>
            <a:r>
              <a:rPr sz="1200" b="1" spc="204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6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200" b="1" spc="2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[Department/Clinic/Program</a:t>
            </a:r>
            <a:r>
              <a:rPr sz="1200" b="1" spc="2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Name]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2317750">
              <a:lnSpc>
                <a:spcPts val="1400"/>
              </a:lnSpc>
              <a:spcBef>
                <a:spcPts val="340"/>
              </a:spcBef>
            </a:pPr>
            <a:r>
              <a:rPr sz="1200" spc="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Location:</a:t>
            </a:r>
            <a:r>
              <a:rPr sz="1200" spc="2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7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###.###.### </a:t>
            </a:r>
            <a:r>
              <a:rPr sz="1200" spc="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Location:</a:t>
            </a:r>
            <a:r>
              <a:rPr sz="1200" spc="2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7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###.###.###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2" name="Picture 21" descr="U W Medicine Logo">
            <a:extLst>
              <a:ext uri="{FF2B5EF4-FFF2-40B4-BE49-F238E27FC236}">
                <a16:creationId xmlns:a16="http://schemas.microsoft.com/office/drawing/2014/main" id="{200B85CA-58F8-2939-76C9-1DFA6A48EE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070" y="9198663"/>
            <a:ext cx="1903834" cy="5835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204</Words>
  <Application>Microsoft Macintosh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Encode Sans Normal</vt:lpstr>
      <vt:lpstr>Office Theme</vt:lpstr>
      <vt:lpstr>Header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Mark Kim</cp:lastModifiedBy>
  <cp:revision>7</cp:revision>
  <dcterms:created xsi:type="dcterms:W3CDTF">2026-02-13T23:38:10Z</dcterms:created>
  <dcterms:modified xsi:type="dcterms:W3CDTF">2026-03-27T21:17:22Z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2026-02-09T00:00:00Z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