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60"/>
    <p:restoredTop sz="94635"/>
  </p:normalViewPr>
  <p:slideViewPr>
    <p:cSldViewPr>
      <p:cViewPr varScale="1">
        <p:scale>
          <a:sx n="65" d="100"/>
          <a:sy n="65" d="100"/>
        </p:scale>
        <p:origin x="1872" y="5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6692" y="356234"/>
            <a:ext cx="2836732" cy="597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 descr="$PPTXTitle"/>
          <p:cNvSpPr txBox="1">
            <a:spLocks noGrp="1"/>
          </p:cNvSpPr>
          <p:nvPr>
            <p:ph type="title"/>
          </p:nvPr>
        </p:nvSpPr>
        <p:spPr>
          <a:xfrm>
            <a:off x="436692" y="356234"/>
            <a:ext cx="2836732" cy="489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</a:p>
        </p:txBody>
      </p:sp>
      <p:sp>
        <p:nvSpPr>
          <p:cNvPr id="18" name="object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981961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6" name="object 26" descr="U W Medicine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63931" y="450475"/>
            <a:ext cx="2190340" cy="584388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1901658" y="1436039"/>
            <a:ext cx="1518920" cy="1445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 descr="placeholder for provider image"/>
          <p:cNvSpPr/>
          <p:nvPr/>
        </p:nvSpPr>
        <p:spPr>
          <a:xfrm>
            <a:off x="4215384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14536" y="1436039"/>
            <a:ext cx="1518920" cy="1445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07960" y="3163906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 descr="placeholder for provider image"/>
          <p:cNvSpPr/>
          <p:nvPr/>
        </p:nvSpPr>
        <p:spPr>
          <a:xfrm>
            <a:off x="457200" y="3518573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01658" y="3511204"/>
            <a:ext cx="1518920" cy="1445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 descr="placeholder for provider image"/>
          <p:cNvSpPr/>
          <p:nvPr/>
        </p:nvSpPr>
        <p:spPr>
          <a:xfrm>
            <a:off x="4215384" y="3518573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14536" y="3511204"/>
            <a:ext cx="1518920" cy="1445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0796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 descr="placeholder for provider image"/>
          <p:cNvSpPr/>
          <p:nvPr/>
        </p:nvSpPr>
        <p:spPr>
          <a:xfrm>
            <a:off x="457200" y="5593740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86813" y="5595346"/>
            <a:ext cx="1518920" cy="1445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 descr="placeholder for provider image"/>
          <p:cNvSpPr/>
          <p:nvPr/>
        </p:nvSpPr>
        <p:spPr>
          <a:xfrm>
            <a:off x="4215384" y="5593740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599691" y="5595346"/>
            <a:ext cx="1518920" cy="1445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7367640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07960" y="7367640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object 19" descr="placeholder for provider image"/>
          <p:cNvSpPr/>
          <p:nvPr/>
        </p:nvSpPr>
        <p:spPr>
          <a:xfrm>
            <a:off x="457200" y="7654417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901658" y="7647047"/>
            <a:ext cx="1518920" cy="1445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bject 21" descr="placeholder for provider image"/>
          <p:cNvSpPr/>
          <p:nvPr/>
        </p:nvSpPr>
        <p:spPr>
          <a:xfrm>
            <a:off x="4215384" y="7654417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614536" y="7647047"/>
            <a:ext cx="1518920" cy="1445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3" name="object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9486900"/>
            <a:ext cx="7772400" cy="571500"/>
            <a:chOff x="0" y="9486900"/>
            <a:chExt cx="7772400" cy="571500"/>
          </a:xfrm>
        </p:grpSpPr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9486900"/>
              <a:ext cx="7772400" cy="57150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739705" y="9659636"/>
              <a:ext cx="62865" cy="226060"/>
            </a:xfrm>
            <a:custGeom>
              <a:avLst/>
              <a:gdLst/>
              <a:ahLst/>
              <a:cxnLst/>
              <a:rect l="l" t="t" r="r" b="b"/>
              <a:pathLst>
                <a:path w="62864" h="226059">
                  <a:moveTo>
                    <a:pt x="0" y="226021"/>
                  </a:moveTo>
                  <a:lnTo>
                    <a:pt x="62293" y="0"/>
                  </a:lnTo>
                </a:path>
              </a:pathLst>
            </a:custGeom>
            <a:ln w="13309">
              <a:solidFill>
                <a:srgbClr val="FFC708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8" name="object 27">
            <a:extLst>
              <a:ext uri="{FF2B5EF4-FFF2-40B4-BE49-F238E27FC236}">
                <a16:creationId xmlns:a16="http://schemas.microsoft.com/office/drawing/2014/main" id="{279E0836-83BA-36CF-A8CA-DDD45403AC79}"/>
              </a:ext>
            </a:extLst>
          </p:cNvPr>
          <p:cNvSpPr txBox="1"/>
          <p:nvPr/>
        </p:nvSpPr>
        <p:spPr>
          <a:xfrm>
            <a:off x="5943600" y="9677400"/>
            <a:ext cx="1534375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6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DEPARTMENT</a:t>
            </a:r>
            <a:r>
              <a:rPr sz="1200" b="1" spc="1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5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bg object 16">
            <a:extLst>
              <a:ext uri="{FF2B5EF4-FFF2-40B4-BE49-F238E27FC236}">
                <a16:creationId xmlns:a16="http://schemas.microsoft.com/office/drawing/2014/main" id="{D1DC5070-3B78-6968-86EC-F76DE26F21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3166762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17">
            <a:extLst>
              <a:ext uri="{FF2B5EF4-FFF2-40B4-BE49-F238E27FC236}">
                <a16:creationId xmlns:a16="http://schemas.microsoft.com/office/drawing/2014/main" id="{12394C02-0F78-A8C3-7904-A63F54A61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18" descr="placeholder for provider image">
            <a:extLst>
              <a:ext uri="{FF2B5EF4-FFF2-40B4-BE49-F238E27FC236}">
                <a16:creationId xmlns:a16="http://schemas.microsoft.com/office/drawing/2014/main" id="{5D57A829-309B-F60D-4C1C-8BCA4B8CDD2A}"/>
              </a:ext>
            </a:extLst>
          </p:cNvPr>
          <p:cNvSpPr/>
          <p:nvPr/>
        </p:nvSpPr>
        <p:spPr>
          <a:xfrm>
            <a:off x="457200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</TotalTime>
  <Words>195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</vt:lpstr>
      <vt:lpstr>Office Theme</vt:lpstr>
      <vt:lpstr>Header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6</cp:revision>
  <dcterms:created xsi:type="dcterms:W3CDTF">2026-02-13T23:43:54Z</dcterms:created>
  <dcterms:modified xsi:type="dcterms:W3CDTF">2026-03-27T00:33:48Z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