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6400800" cy="4572000"/>
  <p:notesSz cx="6400800" cy="4572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2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19"/>
    <p:restoredTop sz="94635"/>
  </p:normalViewPr>
  <p:slideViewPr>
    <p:cSldViewPr>
      <p:cViewPr varScale="1">
        <p:scale>
          <a:sx n="144" d="100"/>
          <a:sy n="144" d="100"/>
        </p:scale>
        <p:origin x="592" y="48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80060" y="1417320"/>
            <a:ext cx="5440680" cy="960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960120" y="2560320"/>
            <a:ext cx="4480560" cy="1143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36236A"/>
                </a:solidFill>
                <a:latin typeface="Encode Sans Normal SemiBold"/>
                <a:cs typeface="Encode Sans Normal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36236A"/>
                </a:solidFill>
                <a:latin typeface="Encode Sans Normal SemiBold"/>
                <a:cs typeface="Encode Sans Normal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20040" y="1051560"/>
            <a:ext cx="2784348" cy="30175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296412" y="1051560"/>
            <a:ext cx="2784348" cy="30175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307710"/>
            <a:ext cx="1687830" cy="330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1055329"/>
            <a:ext cx="3496310" cy="9328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36236A"/>
                </a:solidFill>
                <a:latin typeface="Encode Sans Normal SemiBold"/>
                <a:cs typeface="Encode Sans Normal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176272" y="4251960"/>
            <a:ext cx="2048256" cy="228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20040" y="4251960"/>
            <a:ext cx="1472184" cy="228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608576" y="4251960"/>
            <a:ext cx="1472184" cy="228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444500" y="307710"/>
            <a:ext cx="168783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libri" panose="020F0502020204030204" pitchFamily="34" charset="0"/>
                <a:cs typeface="Calibri" panose="020F0502020204030204" pitchFamily="34" charset="0"/>
              </a:rPr>
              <a:t>Bio </a:t>
            </a:r>
            <a:r>
              <a:rPr sz="2400" spc="-10" dirty="0">
                <a:latin typeface="Calibri" panose="020F0502020204030204" pitchFamily="34" charset="0"/>
                <a:cs typeface="Calibri" panose="020F0502020204030204" pitchFamily="34" charset="0"/>
              </a:rPr>
              <a:t>Header</a:t>
            </a:r>
          </a:p>
        </p:txBody>
      </p:sp>
      <p:sp>
        <p:nvSpPr>
          <p:cNvPr id="4" name="object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725805"/>
            <a:ext cx="421640" cy="36195"/>
          </a:xfrm>
          <a:custGeom>
            <a:avLst/>
            <a:gdLst/>
            <a:ahLst/>
            <a:cxnLst/>
            <a:rect l="l" t="t" r="r" b="b"/>
            <a:pathLst>
              <a:path w="421640" h="36195">
                <a:moveTo>
                  <a:pt x="421360" y="0"/>
                </a:moveTo>
                <a:lnTo>
                  <a:pt x="0" y="0"/>
                </a:lnTo>
                <a:lnTo>
                  <a:pt x="0" y="35585"/>
                </a:lnTo>
                <a:lnTo>
                  <a:pt x="401053" y="35585"/>
                </a:lnTo>
                <a:lnTo>
                  <a:pt x="421360" y="0"/>
                </a:lnTo>
                <a:close/>
              </a:path>
            </a:pathLst>
          </a:custGeom>
          <a:solidFill>
            <a:srgbClr val="FFD100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object 2" descr="U W Medicine Logo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42786" y="378554"/>
            <a:ext cx="1693348" cy="448985"/>
          </a:xfrm>
          <a:prstGeom prst="rect">
            <a:avLst/>
          </a:prstGeom>
        </p:spPr>
      </p:pic>
      <p:sp>
        <p:nvSpPr>
          <p:cNvPr id="8" name="object 8" descr="Placeholder for provider image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457200" y="1095425"/>
            <a:ext cx="991235" cy="1190625"/>
          </a:xfrm>
          <a:custGeom>
            <a:avLst/>
            <a:gdLst/>
            <a:ahLst/>
            <a:cxnLst/>
            <a:rect l="l" t="t" r="r" b="b"/>
            <a:pathLst>
              <a:path w="991235" h="1190625">
                <a:moveTo>
                  <a:pt x="991196" y="0"/>
                </a:moveTo>
                <a:lnTo>
                  <a:pt x="0" y="0"/>
                </a:lnTo>
                <a:lnTo>
                  <a:pt x="0" y="1190574"/>
                </a:lnTo>
                <a:lnTo>
                  <a:pt x="991196" y="1190574"/>
                </a:lnTo>
                <a:lnTo>
                  <a:pt x="991196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622554" y="1024812"/>
            <a:ext cx="1270000" cy="1265731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9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9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-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229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bject 10" descr="Placeholder for provider image"/>
          <p:cNvSpPr/>
          <p:nvPr/>
        </p:nvSpPr>
        <p:spPr>
          <a:xfrm>
            <a:off x="3495547" y="1095425"/>
            <a:ext cx="991235" cy="1190625"/>
          </a:xfrm>
          <a:custGeom>
            <a:avLst/>
            <a:gdLst/>
            <a:ahLst/>
            <a:cxnLst/>
            <a:rect l="l" t="t" r="r" b="b"/>
            <a:pathLst>
              <a:path w="991235" h="1190625">
                <a:moveTo>
                  <a:pt x="991196" y="0"/>
                </a:moveTo>
                <a:lnTo>
                  <a:pt x="0" y="0"/>
                </a:lnTo>
                <a:lnTo>
                  <a:pt x="0" y="1190574"/>
                </a:lnTo>
                <a:lnTo>
                  <a:pt x="991196" y="1190574"/>
                </a:lnTo>
                <a:lnTo>
                  <a:pt x="991196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624269" y="1024812"/>
            <a:ext cx="1270000" cy="1265731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9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9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-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229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bject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2518039"/>
            <a:ext cx="2449195" cy="0"/>
          </a:xfrm>
          <a:custGeom>
            <a:avLst/>
            <a:gdLst/>
            <a:ahLst/>
            <a:cxnLst/>
            <a:rect l="l" t="t" r="r" b="b"/>
            <a:pathLst>
              <a:path w="2449195">
                <a:moveTo>
                  <a:pt x="0" y="0"/>
                </a:moveTo>
                <a:lnTo>
                  <a:pt x="2448788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object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489540" y="2515729"/>
            <a:ext cx="2449195" cy="0"/>
          </a:xfrm>
          <a:custGeom>
            <a:avLst/>
            <a:gdLst/>
            <a:ahLst/>
            <a:cxnLst/>
            <a:rect l="l" t="t" r="r" b="b"/>
            <a:pathLst>
              <a:path w="2449195">
                <a:moveTo>
                  <a:pt x="0" y="0"/>
                </a:moveTo>
                <a:lnTo>
                  <a:pt x="2448788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object 13" descr="Placeholder for provider image"/>
          <p:cNvSpPr/>
          <p:nvPr/>
        </p:nvSpPr>
        <p:spPr>
          <a:xfrm>
            <a:off x="457200" y="2698889"/>
            <a:ext cx="991235" cy="1190625"/>
          </a:xfrm>
          <a:custGeom>
            <a:avLst/>
            <a:gdLst/>
            <a:ahLst/>
            <a:cxnLst/>
            <a:rect l="l" t="t" r="r" b="b"/>
            <a:pathLst>
              <a:path w="991235" h="1190625">
                <a:moveTo>
                  <a:pt x="991196" y="0"/>
                </a:moveTo>
                <a:lnTo>
                  <a:pt x="0" y="0"/>
                </a:lnTo>
                <a:lnTo>
                  <a:pt x="0" y="1190574"/>
                </a:lnTo>
                <a:lnTo>
                  <a:pt x="991196" y="1190574"/>
                </a:lnTo>
                <a:lnTo>
                  <a:pt x="991196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622554" y="2628271"/>
            <a:ext cx="1270000" cy="1265731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lang="en-US"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lang="en-US" sz="1400" b="1" spc="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409"/>
              </a:spcBef>
            </a:pPr>
            <a:r>
              <a:rPr lang="en-US" sz="1200" dirty="0" err="1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lang="en-US"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lang="en-US"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lang="en-US"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spc="-10" dirty="0" err="1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</a:t>
            </a:r>
            <a:r>
              <a:rPr lang="en-US"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lang="en-US"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lang="en-US"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lang="en-US"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lang="en-US" sz="1200" spc="9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lang="en-US" sz="1200" spc="9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spc="-10" dirty="0" err="1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</a:t>
            </a:r>
            <a:r>
              <a:rPr lang="en-US"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lang="en-US" sz="1200" spc="-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lang="en-US"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 </a:t>
            </a:r>
            <a:r>
              <a:rPr lang="en-US" sz="1200" dirty="0" err="1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</a:t>
            </a:r>
            <a:r>
              <a:rPr lang="en-US"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1200" spc="229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object 15" descr="Placeholder for provider image"/>
          <p:cNvSpPr/>
          <p:nvPr/>
        </p:nvSpPr>
        <p:spPr>
          <a:xfrm>
            <a:off x="3495547" y="2698889"/>
            <a:ext cx="991235" cy="1190625"/>
          </a:xfrm>
          <a:custGeom>
            <a:avLst/>
            <a:gdLst/>
            <a:ahLst/>
            <a:cxnLst/>
            <a:rect l="l" t="t" r="r" b="b"/>
            <a:pathLst>
              <a:path w="991235" h="1190625">
                <a:moveTo>
                  <a:pt x="991196" y="0"/>
                </a:moveTo>
                <a:lnTo>
                  <a:pt x="0" y="0"/>
                </a:lnTo>
                <a:lnTo>
                  <a:pt x="0" y="1190574"/>
                </a:lnTo>
                <a:lnTo>
                  <a:pt x="991196" y="1190574"/>
                </a:lnTo>
                <a:lnTo>
                  <a:pt x="991196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624269" y="2628271"/>
            <a:ext cx="1270000" cy="1265731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9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9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-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229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object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4114800"/>
            <a:ext cx="6400800" cy="457200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289994" y="4257231"/>
            <a:ext cx="582081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b="1" spc="-4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sz="1200" b="1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</a:t>
            </a:r>
            <a:r>
              <a:rPr sz="1200" b="1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transfers, </a:t>
            </a:r>
            <a:r>
              <a:rPr sz="120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referrals</a:t>
            </a:r>
            <a:r>
              <a:rPr sz="1200" b="1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sz="1200" b="1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4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consult</a:t>
            </a:r>
            <a:r>
              <a:rPr sz="1200" b="1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3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questions,</a:t>
            </a:r>
            <a:r>
              <a:rPr sz="1200" b="1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3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</a:t>
            </a:r>
            <a:r>
              <a:rPr sz="1200" b="1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1.800.4UW.DOCS </a:t>
            </a:r>
            <a:r>
              <a:rPr sz="1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r>
              <a:rPr sz="1200" b="1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3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visit</a:t>
            </a:r>
            <a:r>
              <a:rPr sz="1200" b="1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uwmedicine.org.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748</TotalTime>
  <Words>97</Words>
  <Application>Microsoft Macintosh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Encode Sans Normal</vt:lpstr>
      <vt:lpstr>Encode Sans Normal SemiBold</vt:lpstr>
      <vt:lpstr>Office Theme</vt:lpstr>
      <vt:lpstr>Bio Header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Joanna Honc</cp:lastModifiedBy>
  <cp:revision>7</cp:revision>
  <dcterms:created xsi:type="dcterms:W3CDTF">2026-02-13T23:46:39Z</dcterms:created>
  <dcterms:modified xsi:type="dcterms:W3CDTF">2026-03-18T01:15:52Z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2026-02-13T00:00:00Z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2026-02-13T00:00:00Z</vt:filetime>
  </property>
  <property fmtid="{D5CDD505-2E9C-101B-9397-08002B2CF9AE}" pid="5" name="Producer">
    <vt:lpwstr>Adobe PDF Library 18.0</vt:lpwstr>
  </property>
</Properties>
</file>