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36"/>
    <p:restoredTop sz="94670"/>
  </p:normalViewPr>
  <p:slideViewPr>
    <p:cSldViewPr>
      <p:cViewPr varScale="1">
        <p:scale>
          <a:sx n="65" d="100"/>
          <a:sy n="65" d="100"/>
        </p:scale>
        <p:origin x="2064" y="4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62329"/>
            <a:ext cx="2468880" cy="591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879716"/>
            <a:ext cx="4338320" cy="2138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667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32761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object 13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4" name="object 4" descr="placeholder for provider image"/>
          <p:cNvSpPr/>
          <p:nvPr/>
        </p:nvSpPr>
        <p:spPr>
          <a:xfrm>
            <a:off x="457200" y="1927098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17851" y="1919731"/>
            <a:ext cx="5094605" cy="1589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131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032891"/>
            <a:ext cx="6858000" cy="0"/>
          </a:xfrm>
          <a:custGeom>
            <a:avLst/>
            <a:gdLst/>
            <a:ahLst/>
            <a:cxnLst/>
            <a:rect l="l" t="t" r="r" b="b"/>
            <a:pathLst>
              <a:path w="6858000">
                <a:moveTo>
                  <a:pt x="0" y="0"/>
                </a:moveTo>
                <a:lnTo>
                  <a:pt x="685800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 descr="placeholder for provider image"/>
          <p:cNvSpPr/>
          <p:nvPr/>
        </p:nvSpPr>
        <p:spPr>
          <a:xfrm>
            <a:off x="457200" y="4502162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17851" y="4494796"/>
            <a:ext cx="5094605" cy="1589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131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6595256"/>
            <a:ext cx="6858000" cy="0"/>
          </a:xfrm>
          <a:custGeom>
            <a:avLst/>
            <a:gdLst/>
            <a:ahLst/>
            <a:cxnLst/>
            <a:rect l="l" t="t" r="r" b="b"/>
            <a:pathLst>
              <a:path w="6858000">
                <a:moveTo>
                  <a:pt x="0" y="0"/>
                </a:moveTo>
                <a:lnTo>
                  <a:pt x="685800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 descr="placeholder for provider image"/>
          <p:cNvSpPr/>
          <p:nvPr/>
        </p:nvSpPr>
        <p:spPr>
          <a:xfrm>
            <a:off x="457200" y="7102627"/>
            <a:ext cx="1445260" cy="1637030"/>
          </a:xfrm>
          <a:custGeom>
            <a:avLst/>
            <a:gdLst/>
            <a:ahLst/>
            <a:cxnLst/>
            <a:rect l="l" t="t" r="r" b="b"/>
            <a:pathLst>
              <a:path w="1445260" h="1637029">
                <a:moveTo>
                  <a:pt x="1445082" y="0"/>
                </a:moveTo>
                <a:lnTo>
                  <a:pt x="0" y="0"/>
                </a:lnTo>
                <a:lnTo>
                  <a:pt x="0" y="1636522"/>
                </a:lnTo>
                <a:lnTo>
                  <a:pt x="1445082" y="1636522"/>
                </a:lnTo>
                <a:lnTo>
                  <a:pt x="1445082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17851" y="7044463"/>
            <a:ext cx="5094605" cy="1589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 algn="just">
              <a:lnSpc>
                <a:spcPct val="100000"/>
              </a:lnSpc>
              <a:spcBef>
                <a:spcPts val="131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quuntur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utat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faceruptatis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atquo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moditio</a:t>
            </a:r>
            <a:r>
              <a:rPr sz="1200" spc="8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nseris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maio.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Itat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quide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parunt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vidio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parum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custio.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524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Specialties:</a:t>
            </a:r>
            <a:r>
              <a:rPr sz="1200" b="1" spc="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nonse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asitist,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eic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doleniatatio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harchiliae.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Rerovitin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parcimp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orerumqui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cusciet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velesciis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dolorati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object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486900"/>
            <a:ext cx="7772400" cy="571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244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Encode Sans Normal</vt:lpstr>
      <vt:lpstr>Encode Sans Normal SemiBold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2026-02-13T23:43:20Z</dcterms:created>
  <dcterms:modified xsi:type="dcterms:W3CDTF">2026-03-27T00:40:34Z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