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6400800" cy="4572000"/>
  <p:notesSz cx="6400800" cy="4572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29"/>
    <p:restoredTop sz="94651"/>
  </p:normalViewPr>
  <p:slideViewPr>
    <p:cSldViewPr>
      <p:cViewPr varScale="1">
        <p:scale>
          <a:sx n="145" d="100"/>
          <a:sy n="145" d="100"/>
        </p:scale>
        <p:origin x="448" y="46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80060" y="1417320"/>
            <a:ext cx="5440680" cy="960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60120" y="2560320"/>
            <a:ext cx="4480560" cy="1143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20040" y="1051560"/>
            <a:ext cx="2784348" cy="3017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296412" y="1051560"/>
            <a:ext cx="2784348" cy="3017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307710"/>
            <a:ext cx="1687830" cy="330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1055329"/>
            <a:ext cx="3496310" cy="9328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176272" y="4251960"/>
            <a:ext cx="2048256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20040" y="4251960"/>
            <a:ext cx="1472184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608576" y="4251960"/>
            <a:ext cx="1472184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xxxx@uw.ed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400800" cy="989101"/>
          </a:xfrm>
          <a:prstGeom prst="rect">
            <a:avLst/>
          </a:prstGeom>
        </p:spPr>
      </p:pic>
      <p:sp>
        <p:nvSpPr>
          <p:cNvPr id="3" name="object 3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44499" y="307710"/>
            <a:ext cx="210058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</a:t>
            </a:r>
            <a:r>
              <a:rPr sz="2400" spc="-1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Guide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4" name="Picture 33" descr="U W Medicine Logo">
            <a:extLst>
              <a:ext uri="{FF2B5EF4-FFF2-40B4-BE49-F238E27FC236}">
                <a16:creationId xmlns:a16="http://schemas.microsoft.com/office/drawing/2014/main" id="{342810D6-88F0-C9CA-5BC9-E5BA718858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453" y="254904"/>
            <a:ext cx="1687831" cy="517315"/>
          </a:xfrm>
          <a:prstGeom prst="rect">
            <a:avLst/>
          </a:prstGeom>
        </p:spPr>
      </p:pic>
      <p:sp>
        <p:nvSpPr>
          <p:cNvPr id="5" name="object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704314"/>
            <a:ext cx="382270" cy="32384"/>
          </a:xfrm>
          <a:custGeom>
            <a:avLst/>
            <a:gdLst/>
            <a:ahLst/>
            <a:cxnLst/>
            <a:rect l="l" t="t" r="r" b="b"/>
            <a:pathLst>
              <a:path w="382269" h="32384">
                <a:moveTo>
                  <a:pt x="382231" y="0"/>
                </a:moveTo>
                <a:lnTo>
                  <a:pt x="0" y="0"/>
                </a:lnTo>
                <a:lnTo>
                  <a:pt x="0" y="32283"/>
                </a:lnTo>
                <a:lnTo>
                  <a:pt x="363804" y="32283"/>
                </a:lnTo>
                <a:lnTo>
                  <a:pt x="382231" y="0"/>
                </a:lnTo>
                <a:close/>
              </a:path>
            </a:pathLst>
          </a:custGeom>
          <a:solidFill>
            <a:srgbClr val="FFD100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4499" y="1066800"/>
            <a:ext cx="1687829" cy="1075936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200" b="1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4097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235"/>
              </a:spcBef>
            </a:pP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6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2179320" y="1142914"/>
            <a:ext cx="45719" cy="2092566"/>
          </a:xfrm>
          <a:custGeom>
            <a:avLst/>
            <a:gdLst/>
            <a:ahLst/>
            <a:cxnLst/>
            <a:rect l="l" t="t" r="r" b="b"/>
            <a:pathLst>
              <a:path h="1953260">
                <a:moveTo>
                  <a:pt x="0" y="1953031"/>
                </a:moveTo>
                <a:lnTo>
                  <a:pt x="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object 8">
            <a:extLst>
              <a:ext uri="{FF2B5EF4-FFF2-40B4-BE49-F238E27FC236}">
                <a16:creationId xmlns:a16="http://schemas.microsoft.com/office/drawing/2014/main" id="{5B083F9F-AF45-D3C1-DAC2-C18EC249EC0A}"/>
              </a:ext>
            </a:extLst>
          </p:cNvPr>
          <p:cNvSpPr txBox="1"/>
          <p:nvPr/>
        </p:nvSpPr>
        <p:spPr>
          <a:xfrm>
            <a:off x="2438400" y="1066800"/>
            <a:ext cx="1594432" cy="1075936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200" b="1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4097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235"/>
              </a:spcBef>
            </a:pP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6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object 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23333" y="1142914"/>
            <a:ext cx="45719" cy="2092566"/>
          </a:xfrm>
          <a:custGeom>
            <a:avLst/>
            <a:gdLst/>
            <a:ahLst/>
            <a:cxnLst/>
            <a:rect l="l" t="t" r="r" b="b"/>
            <a:pathLst>
              <a:path h="1953260">
                <a:moveTo>
                  <a:pt x="0" y="1953031"/>
                </a:moveTo>
                <a:lnTo>
                  <a:pt x="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object 8">
            <a:extLst>
              <a:ext uri="{FF2B5EF4-FFF2-40B4-BE49-F238E27FC236}">
                <a16:creationId xmlns:a16="http://schemas.microsoft.com/office/drawing/2014/main" id="{E1921510-1812-B60E-9460-A10DDAE5AAA7}"/>
              </a:ext>
            </a:extLst>
          </p:cNvPr>
          <p:cNvSpPr txBox="1"/>
          <p:nvPr/>
        </p:nvSpPr>
        <p:spPr>
          <a:xfrm>
            <a:off x="4446852" y="1072662"/>
            <a:ext cx="1594432" cy="1075936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200" b="1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4097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235"/>
              </a:spcBef>
            </a:pP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6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57200" y="2191741"/>
            <a:ext cx="1687829" cy="1075936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200" b="1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4097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235"/>
              </a:spcBef>
            </a:pP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6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object 10">
            <a:extLst>
              <a:ext uri="{FF2B5EF4-FFF2-40B4-BE49-F238E27FC236}">
                <a16:creationId xmlns:a16="http://schemas.microsoft.com/office/drawing/2014/main" id="{F01DD2F3-EEF8-13E9-CB52-AA1EA248B39B}"/>
              </a:ext>
            </a:extLst>
          </p:cNvPr>
          <p:cNvSpPr txBox="1"/>
          <p:nvPr/>
        </p:nvSpPr>
        <p:spPr>
          <a:xfrm>
            <a:off x="2451101" y="2191741"/>
            <a:ext cx="1594432" cy="1075936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200" b="1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4097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235"/>
              </a:spcBef>
            </a:pP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6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object 10">
            <a:extLst>
              <a:ext uri="{FF2B5EF4-FFF2-40B4-BE49-F238E27FC236}">
                <a16:creationId xmlns:a16="http://schemas.microsoft.com/office/drawing/2014/main" id="{82E7B404-D8B6-13C2-BA54-BCBED3DCB80A}"/>
              </a:ext>
            </a:extLst>
          </p:cNvPr>
          <p:cNvSpPr txBox="1"/>
          <p:nvPr/>
        </p:nvSpPr>
        <p:spPr>
          <a:xfrm>
            <a:off x="4459553" y="2197603"/>
            <a:ext cx="1594432" cy="1075936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200" b="1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4097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235"/>
              </a:spcBef>
            </a:pP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6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33E5532-03D6-FBDC-5A6A-7B8E230E20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6704" y="3433260"/>
            <a:ext cx="5867391" cy="10953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bject 27"/>
          <p:cNvSpPr txBox="1"/>
          <p:nvPr/>
        </p:nvSpPr>
        <p:spPr>
          <a:xfrm>
            <a:off x="444499" y="3466031"/>
            <a:ext cx="4664935" cy="102976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2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direct</a:t>
            </a:r>
            <a:r>
              <a:rPr sz="12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assistance</a:t>
            </a:r>
            <a:r>
              <a:rPr sz="1200" b="1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sz="12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[specialty</a:t>
            </a:r>
            <a:r>
              <a:rPr sz="12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name]</a:t>
            </a:r>
            <a:r>
              <a:rPr sz="12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referrals,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contact: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456055">
              <a:lnSpc>
                <a:spcPct val="100000"/>
              </a:lnSpc>
              <a:spcBef>
                <a:spcPts val="459"/>
              </a:spcBef>
            </a:pP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</a:t>
            </a:r>
            <a:r>
              <a:rPr sz="1200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Last</a:t>
            </a:r>
            <a:r>
              <a:rPr sz="1200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Name,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Outreach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Liaison </a:t>
            </a:r>
            <a:br>
              <a:rPr lang="en-US"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Email:</a:t>
            </a:r>
            <a:r>
              <a:rPr sz="1200" spc="4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xxxx@uw.edu|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Phone:</a:t>
            </a:r>
            <a:r>
              <a:rPr sz="1200" spc="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###.###.####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234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transfers,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consult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questions,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1.800.4UW.DOCS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sz="1200" spc="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visit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uwmedicine.org.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Rectangle 28" descr="Placeholder for QR code">
            <a:extLst>
              <a:ext uri="{FF2B5EF4-FFF2-40B4-BE49-F238E27FC236}">
                <a16:creationId xmlns:a16="http://schemas.microsoft.com/office/drawing/2014/main" id="{7F2DCFBF-C72E-7343-632D-57C3890415D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5109435" y="3556887"/>
            <a:ext cx="778570" cy="778570"/>
          </a:xfrm>
          <a:prstGeom prst="rect">
            <a:avLst/>
          </a:prstGeom>
          <a:solidFill>
            <a:srgbClr val="3723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746</TotalTime>
  <Words>166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Encode Sans Normal</vt:lpstr>
      <vt:lpstr>Encode Sans Normal SemiBold</vt:lpstr>
      <vt:lpstr>Office Theme</vt:lpstr>
      <vt:lpstr>Referral Guide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Joanna Honc</cp:lastModifiedBy>
  <cp:revision>7</cp:revision>
  <dcterms:created xsi:type="dcterms:W3CDTF">2026-02-13T23:46:39Z</dcterms:created>
  <dcterms:modified xsi:type="dcterms:W3CDTF">2026-03-27T00:28:54Z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2026-02-13T00:00:00Z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2026-02-13T00:00:00Z</vt:filetime>
  </property>
  <property fmtid="{D5CDD505-2E9C-101B-9397-08002B2CF9AE}" pid="5" name="Producer">
    <vt:lpwstr>Adobe PDF Library 18.0</vt:lpwstr>
  </property>
</Properties>
</file>