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36"/>
    <p:restoredTop sz="94635"/>
  </p:normalViewPr>
  <p:slideViewPr>
    <p:cSldViewPr>
      <p:cViewPr varScale="1">
        <p:scale>
          <a:sx n="65" d="100"/>
          <a:sy n="65" d="100"/>
        </p:scale>
        <p:origin x="2064" y="51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415463"/>
            <a:ext cx="2601595" cy="5386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xxxx@uw.ed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8506"/>
            <a:ext cx="7772400" cy="1376172"/>
          </a:xfrm>
          <a:prstGeom prst="rect">
            <a:avLst/>
          </a:prstGeom>
        </p:spPr>
      </p:pic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444500" y="415463"/>
            <a:ext cx="2601595" cy="4898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</a:t>
            </a:r>
            <a:r>
              <a:rPr spc="-1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Guide</a:t>
            </a:r>
          </a:p>
        </p:txBody>
      </p:sp>
      <p:sp>
        <p:nvSpPr>
          <p:cNvPr id="5" name="object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991918"/>
            <a:ext cx="527685" cy="45085"/>
          </a:xfrm>
          <a:custGeom>
            <a:avLst/>
            <a:gdLst/>
            <a:ahLst/>
            <a:cxnLst/>
            <a:rect l="l" t="t" r="r" b="b"/>
            <a:pathLst>
              <a:path w="527685" h="45084">
                <a:moveTo>
                  <a:pt x="527443" y="0"/>
                </a:moveTo>
                <a:lnTo>
                  <a:pt x="0" y="0"/>
                </a:lnTo>
                <a:lnTo>
                  <a:pt x="0" y="44551"/>
                </a:lnTo>
                <a:lnTo>
                  <a:pt x="502018" y="44551"/>
                </a:lnTo>
                <a:lnTo>
                  <a:pt x="527443" y="0"/>
                </a:lnTo>
                <a:close/>
              </a:path>
            </a:pathLst>
          </a:custGeom>
          <a:solidFill>
            <a:srgbClr val="FFD100"/>
          </a:solidFill>
        </p:spPr>
        <p:txBody>
          <a:bodyPr wrap="square" lIns="0" tIns="0" rIns="0" bIns="0" rtlCol="0"/>
          <a:lstStyle/>
          <a:p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44500" y="1776293"/>
            <a:ext cx="1775460" cy="108331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552292" y="1776293"/>
            <a:ext cx="1775460" cy="108331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4500" y="3304933"/>
            <a:ext cx="1775460" cy="108331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552292" y="3304933"/>
            <a:ext cx="1775460" cy="108331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44500" y="4833575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552292" y="4833575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4500" y="6349516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999574" y="1776293"/>
            <a:ext cx="1775460" cy="108331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99574" y="3304933"/>
            <a:ext cx="1775460" cy="108331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99574" y="4833575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999574" y="6349516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552292" y="6349516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object 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78371" y="1829990"/>
            <a:ext cx="0" cy="5599430"/>
          </a:xfrm>
          <a:custGeom>
            <a:avLst/>
            <a:gdLst/>
            <a:ahLst/>
            <a:cxnLst/>
            <a:rect l="l" t="t" r="r" b="b"/>
            <a:pathLst>
              <a:path h="5599430">
                <a:moveTo>
                  <a:pt x="0" y="5599417"/>
                </a:moveTo>
                <a:lnTo>
                  <a:pt x="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object 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04523" y="1829990"/>
            <a:ext cx="0" cy="5599430"/>
          </a:xfrm>
          <a:custGeom>
            <a:avLst/>
            <a:gdLst/>
            <a:ahLst/>
            <a:cxnLst/>
            <a:rect l="l" t="t" r="r" b="b"/>
            <a:pathLst>
              <a:path h="5599430">
                <a:moveTo>
                  <a:pt x="0" y="5599417"/>
                </a:moveTo>
                <a:lnTo>
                  <a:pt x="0" y="0"/>
                </a:lnTo>
              </a:path>
            </a:pathLst>
          </a:custGeom>
          <a:ln w="3175">
            <a:solidFill>
              <a:srgbClr val="323E4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object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4835" y="7866684"/>
            <a:ext cx="7402830" cy="1354455"/>
          </a:xfrm>
          <a:custGeom>
            <a:avLst/>
            <a:gdLst/>
            <a:ahLst/>
            <a:cxnLst/>
            <a:rect l="l" t="t" r="r" b="b"/>
            <a:pathLst>
              <a:path w="7402830" h="1354454">
                <a:moveTo>
                  <a:pt x="7402728" y="0"/>
                </a:moveTo>
                <a:lnTo>
                  <a:pt x="0" y="0"/>
                </a:lnTo>
                <a:lnTo>
                  <a:pt x="0" y="1353908"/>
                </a:lnTo>
                <a:lnTo>
                  <a:pt x="7402728" y="1353908"/>
                </a:lnTo>
                <a:lnTo>
                  <a:pt x="7402728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57200" y="7953047"/>
            <a:ext cx="5227320" cy="115633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400" b="1" spc="-5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direct</a:t>
            </a:r>
            <a:r>
              <a:rPr sz="1400" b="1" spc="-3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assistance</a:t>
            </a:r>
            <a:r>
              <a:rPr sz="1400" b="1" spc="-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sz="1400" b="1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[specialty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name]</a:t>
            </a:r>
            <a:r>
              <a:rPr sz="1400" b="1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referrals,</a:t>
            </a:r>
            <a:r>
              <a:rPr sz="1400" b="1" spc="-3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contact: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213931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Last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Name,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Outreach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Liaison </a:t>
            </a:r>
            <a:br>
              <a:rPr lang="en-US"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Email:</a:t>
            </a:r>
            <a:r>
              <a:rPr sz="1200" spc="3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xxxx@uw.edu|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Phone:</a:t>
            </a:r>
            <a:r>
              <a:rPr sz="1200" spc="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7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###.###.####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210185">
              <a:lnSpc>
                <a:spcPct val="100000"/>
              </a:lnSpc>
              <a:spcBef>
                <a:spcPts val="58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transfers,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consult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questions,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1.800.4UW.DOCS</a:t>
            </a:r>
            <a:r>
              <a:rPr sz="1200" spc="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visit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uwmedicine.org.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2" name="object 3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9486900"/>
            <a:ext cx="7772400" cy="571500"/>
          </a:xfrm>
          <a:prstGeom prst="rect">
            <a:avLst/>
          </a:prstGeom>
        </p:spPr>
      </p:pic>
      <p:pic>
        <p:nvPicPr>
          <p:cNvPr id="33" name="Picture 32" descr="U W Medicine Logo">
            <a:extLst>
              <a:ext uri="{FF2B5EF4-FFF2-40B4-BE49-F238E27FC236}">
                <a16:creationId xmlns:a16="http://schemas.microsoft.com/office/drawing/2014/main" id="{75B84C4D-B966-3614-D610-776670B022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971" y="343402"/>
            <a:ext cx="2293029" cy="702807"/>
          </a:xfrm>
          <a:prstGeom prst="rect">
            <a:avLst/>
          </a:prstGeom>
        </p:spPr>
      </p:pic>
      <p:sp>
        <p:nvSpPr>
          <p:cNvPr id="34" name="Rectangle 33" descr="QR code placeholder">
            <a:extLst>
              <a:ext uri="{FF2B5EF4-FFF2-40B4-BE49-F238E27FC236}">
                <a16:creationId xmlns:a16="http://schemas.microsoft.com/office/drawing/2014/main" id="{FD9A318E-E6EE-3C73-0957-5407F5973CC1}"/>
              </a:ext>
            </a:extLst>
          </p:cNvPr>
          <p:cNvSpPr/>
          <p:nvPr/>
        </p:nvSpPr>
        <p:spPr>
          <a:xfrm>
            <a:off x="6148413" y="8050952"/>
            <a:ext cx="960523" cy="960523"/>
          </a:xfrm>
          <a:prstGeom prst="rect">
            <a:avLst/>
          </a:prstGeom>
          <a:solidFill>
            <a:srgbClr val="3723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280</Words>
  <Application>Microsoft Macintosh PowerPoint</Application>
  <PresentationFormat>Custom</PresentationFormat>
  <Paragraphs>52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Encode Sans Normal</vt:lpstr>
      <vt:lpstr>Office Theme</vt:lpstr>
      <vt:lpstr>Referral Guide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Joanna Honc</cp:lastModifiedBy>
  <cp:revision>4</cp:revision>
  <dcterms:created xsi:type="dcterms:W3CDTF">2026-02-13T23:44:42Z</dcterms:created>
  <dcterms:modified xsi:type="dcterms:W3CDTF">2026-03-27T00:42:16Z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2026-02-13T00:00:00Z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2026-02-13T00:00:00Z</vt:filetime>
  </property>
  <property fmtid="{D5CDD505-2E9C-101B-9397-08002B2CF9AE}" pid="5" name="Producer">
    <vt:lpwstr>Adobe PDF Library 18.0</vt:lpwstr>
  </property>
</Properties>
</file>