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12"/>
    <p:restoredTop sz="94635"/>
  </p:normalViewPr>
  <p:slideViewPr>
    <p:cSldViewPr>
      <p:cViewPr varScale="1">
        <p:scale>
          <a:sx n="65" d="100"/>
          <a:sy n="65" d="100"/>
        </p:scale>
        <p:origin x="1976" y="5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415463"/>
            <a:ext cx="2601595" cy="5386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xxx@uw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54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pc="-1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Guide</a:t>
            </a: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1045465"/>
            <a:ext cx="527685" cy="45085"/>
          </a:xfrm>
          <a:custGeom>
            <a:avLst/>
            <a:gdLst/>
            <a:ahLst/>
            <a:cxnLst/>
            <a:rect l="l" t="t" r="r" b="b"/>
            <a:pathLst>
              <a:path w="527685" h="45084">
                <a:moveTo>
                  <a:pt x="527443" y="0"/>
                </a:moveTo>
                <a:lnTo>
                  <a:pt x="0" y="0"/>
                </a:lnTo>
                <a:lnTo>
                  <a:pt x="0" y="44551"/>
                </a:lnTo>
                <a:lnTo>
                  <a:pt x="502018" y="44551"/>
                </a:lnTo>
                <a:lnTo>
                  <a:pt x="527443" y="0"/>
                </a:lnTo>
                <a:close/>
              </a:path>
            </a:pathLst>
          </a:custGeom>
          <a:solidFill>
            <a:srgbClr val="FFD100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ject 7" descr="U W Medicine Logo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91187" y="530110"/>
            <a:ext cx="2119809" cy="56202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4500" y="1334419"/>
            <a:ext cx="365632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7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</a:t>
            </a:r>
            <a:r>
              <a:rPr sz="1200" i="1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spc="-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schedule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sz="1200" i="1" spc="-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i="1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84835" y="1806829"/>
            <a:ext cx="7402830" cy="391774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3185" rIns="0" bIns="9144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655"/>
              </a:spcBef>
            </a:pPr>
            <a:r>
              <a:rPr sz="14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sz="14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Surgical</a:t>
            </a:r>
            <a:r>
              <a:rPr sz="140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Surgery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500" y="2264482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99464" y="2264482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54379" y="2264482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500" y="350404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99464" y="350404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54379" y="3504045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84835" y="4841786"/>
            <a:ext cx="7402830" cy="385362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76835" rIns="0" bIns="9144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605"/>
              </a:spcBef>
            </a:pPr>
            <a:r>
              <a:rPr sz="1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Spine</a:t>
            </a:r>
            <a:r>
              <a:rPr sz="14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Surgery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4500" y="529747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99464" y="529747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554379" y="5297474"/>
            <a:ext cx="1775460" cy="108331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4500" y="6537036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99464" y="6537036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554379" y="6537036"/>
            <a:ext cx="1775460" cy="108331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</a:t>
            </a:r>
            <a:r>
              <a:rPr sz="1400" b="1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endParaRPr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168275">
              <a:lnSpc>
                <a:spcPts val="1300"/>
              </a:lnSpc>
              <a:spcBef>
                <a:spcPts val="43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3800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Montlake</a:t>
            </a:r>
            <a:r>
              <a:rPr sz="1200" spc="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Blvd</a:t>
            </a:r>
            <a:r>
              <a:rPr sz="1200" spc="3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Seattle,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8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</a:t>
            </a:r>
            <a:r>
              <a:rPr sz="1200" spc="-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98195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  <a:spcBef>
                <a:spcPts val="425"/>
              </a:spcBef>
            </a:pPr>
            <a:r>
              <a:rPr sz="1200" spc="-6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Fax: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206.598.3140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440"/>
              </a:lnSpc>
            </a:pP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Call:</a:t>
            </a:r>
            <a:r>
              <a:rPr sz="1200" b="1" spc="7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206.598.3294</a:t>
            </a:r>
            <a:r>
              <a:rPr sz="1200" b="1" spc="7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opt.2</a:t>
            </a:r>
            <a:endParaRPr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835" y="7931086"/>
            <a:ext cx="7402830" cy="1354455"/>
          </a:xfrm>
          <a:custGeom>
            <a:avLst/>
            <a:gdLst/>
            <a:ahLst/>
            <a:cxnLst/>
            <a:rect l="l" t="t" r="r" b="b"/>
            <a:pathLst>
              <a:path w="7402830" h="1354454">
                <a:moveTo>
                  <a:pt x="7402728" y="0"/>
                </a:moveTo>
                <a:lnTo>
                  <a:pt x="0" y="0"/>
                </a:lnTo>
                <a:lnTo>
                  <a:pt x="0" y="1353908"/>
                </a:lnTo>
                <a:lnTo>
                  <a:pt x="7402728" y="1353908"/>
                </a:lnTo>
                <a:lnTo>
                  <a:pt x="7402728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7200" y="8017440"/>
            <a:ext cx="5229860" cy="11563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400" b="1" spc="-5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sz="1400" b="1" spc="-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1400" b="1" spc="-4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[specialty</a:t>
            </a:r>
            <a:r>
              <a:rPr sz="1400" b="1" spc="-5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name]</a:t>
            </a:r>
            <a:r>
              <a:rPr sz="1400" b="1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referrals,</a:t>
            </a:r>
            <a:r>
              <a:rPr sz="1400" b="1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b="1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contact: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41855">
              <a:lnSpc>
                <a:spcPct val="100000"/>
              </a:lnSpc>
              <a:spcBef>
                <a:spcPts val="409"/>
              </a:spcBef>
            </a:pP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Name,</a:t>
            </a: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Outreach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Liaison </a:t>
            </a:r>
            <a:br>
              <a:rPr lang="en-US"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200" spc="-2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Email:</a:t>
            </a:r>
            <a:r>
              <a:rPr sz="1200" spc="3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xxxx@uw.edu|</a:t>
            </a:r>
            <a:r>
              <a:rPr sz="1200" spc="3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Phone:</a:t>
            </a:r>
            <a:r>
              <a:rPr sz="1200" spc="35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7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###.###.####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212090">
              <a:lnSpc>
                <a:spcPct val="100000"/>
              </a:lnSpc>
              <a:spcBef>
                <a:spcPts val="580"/>
              </a:spcBef>
            </a:pP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transfers,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referrals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</a:t>
            </a:r>
            <a:r>
              <a:rPr sz="1200" spc="1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</a:t>
            </a:r>
            <a:r>
              <a:rPr sz="1200" spc="2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</a:t>
            </a:r>
            <a:r>
              <a:rPr sz="1200" spc="1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1.800.4UW.DOCS</a:t>
            </a:r>
            <a:r>
              <a:rPr sz="1200" spc="2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sz="120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sz="1200" spc="-50" dirty="0">
                <a:solidFill>
                  <a:srgbClr val="231F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-10" dirty="0">
                <a:solidFill>
                  <a:srgbClr val="3623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uwmedicine.org.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 descr="QR code placeholder">
            <a:extLst>
              <a:ext uri="{FF2B5EF4-FFF2-40B4-BE49-F238E27FC236}">
                <a16:creationId xmlns:a16="http://schemas.microsoft.com/office/drawing/2014/main" id="{AFA9DA39-60FA-38D1-83F6-8DAB8A56B05B}"/>
              </a:ext>
            </a:extLst>
          </p:cNvPr>
          <p:cNvSpPr/>
          <p:nvPr/>
        </p:nvSpPr>
        <p:spPr>
          <a:xfrm>
            <a:off x="6158371" y="8095402"/>
            <a:ext cx="960523" cy="960523"/>
          </a:xfrm>
          <a:prstGeom prst="rect">
            <a:avLst/>
          </a:prstGeom>
          <a:solidFill>
            <a:srgbClr val="3723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F776BFDC-5E94-46AB-D9EB-54FEF568F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9673038"/>
            <a:ext cx="7772399" cy="385362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76835" rIns="0" bIns="9144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605"/>
              </a:spcBef>
            </a:pP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296</Words>
  <Application>Microsoft Macintosh PowerPoint</Application>
  <PresentationFormat>Custom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</vt:lpstr>
      <vt:lpstr>Office Theme</vt:lpstr>
      <vt:lpstr>Referral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Joanna Honc</cp:lastModifiedBy>
  <cp:revision>6</cp:revision>
  <dcterms:created xsi:type="dcterms:W3CDTF">2026-02-13T23:44:42Z</dcterms:created>
  <dcterms:modified xsi:type="dcterms:W3CDTF">2026-03-27T00:42:55Z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2026-02-13T00:00:00Z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2026-02-13T00:00:00Z</vt:filetime>
  </property>
  <property fmtid="{D5CDD505-2E9C-101B-9397-08002B2CF9AE}" pid="5" name="Producer">
    <vt:lpwstr>Adobe PDF Library 18.0</vt:lpwstr>
  </property>
</Properties>
</file>