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3"/>
    <p:restoredTop sz="94670"/>
  </p:normalViewPr>
  <p:slideViewPr>
    <p:cSldViewPr>
      <p:cViewPr varScale="1">
        <p:scale>
          <a:sx n="65" d="100"/>
          <a:sy n="65" d="100"/>
        </p:scale>
        <p:origin x="1904" y="4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62329"/>
            <a:ext cx="2468880" cy="5918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3879716"/>
            <a:ext cx="4338320" cy="2138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36236A"/>
                </a:solidFill>
                <a:latin typeface="Encode Sans Normal SemiBold"/>
                <a:cs typeface="Encode Sans Normal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01658" y="1375290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 descr="placeholder for provider image"/>
          <p:cNvSpPr/>
          <p:nvPr/>
        </p:nvSpPr>
        <p:spPr>
          <a:xfrm>
            <a:off x="4215384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14536" y="1375290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 descr="placeholder for provider image"/>
          <p:cNvSpPr/>
          <p:nvPr/>
        </p:nvSpPr>
        <p:spPr>
          <a:xfrm>
            <a:off x="457200" y="5593740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86813" y="5534598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 descr="placeholder for provider image"/>
          <p:cNvSpPr/>
          <p:nvPr/>
        </p:nvSpPr>
        <p:spPr>
          <a:xfrm>
            <a:off x="4215384" y="5593740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599691" y="5534598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1658" y="3450456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 descr="placeholder for provider image"/>
          <p:cNvSpPr/>
          <p:nvPr/>
        </p:nvSpPr>
        <p:spPr>
          <a:xfrm>
            <a:off x="457200" y="3518573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14536" y="3450456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 descr="placeholder for provider image"/>
          <p:cNvSpPr/>
          <p:nvPr/>
        </p:nvSpPr>
        <p:spPr>
          <a:xfrm>
            <a:off x="4215384" y="3518573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7367640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960" y="3163906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96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960" y="7367640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 descr="$PPTXTitle"/>
          <p:cNvSpPr txBox="1">
            <a:spLocks noGrp="1"/>
          </p:cNvSpPr>
          <p:nvPr>
            <p:ph type="title"/>
          </p:nvPr>
        </p:nvSpPr>
        <p:spPr>
          <a:xfrm>
            <a:off x="444500" y="362329"/>
            <a:ext cx="2468880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</a:p>
        </p:txBody>
      </p:sp>
      <p:sp>
        <p:nvSpPr>
          <p:cNvPr id="18" name="object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943861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object 19" descr="placeholder for provider image"/>
          <p:cNvSpPr/>
          <p:nvPr/>
        </p:nvSpPr>
        <p:spPr>
          <a:xfrm>
            <a:off x="457200" y="7654417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901658" y="7586298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 descr="placeholder for provider image"/>
          <p:cNvSpPr/>
          <p:nvPr/>
        </p:nvSpPr>
        <p:spPr>
          <a:xfrm>
            <a:off x="4215384" y="7654417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14536" y="7586298"/>
            <a:ext cx="1518920" cy="144907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b="1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5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1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</a:t>
            </a:r>
            <a:r>
              <a:rPr sz="1200" spc="2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200" spc="-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occusamus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3" name="object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9486900"/>
            <a:ext cx="7772400" cy="571500"/>
            <a:chOff x="0" y="9486900"/>
            <a:chExt cx="7772400" cy="571500"/>
          </a:xfrm>
        </p:grpSpPr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9486900"/>
              <a:ext cx="7772400" cy="57150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739705" y="9659636"/>
              <a:ext cx="62865" cy="226060"/>
            </a:xfrm>
            <a:custGeom>
              <a:avLst/>
              <a:gdLst/>
              <a:ahLst/>
              <a:cxnLst/>
              <a:rect l="l" t="t" r="r" b="b"/>
              <a:pathLst>
                <a:path w="62864" h="226059">
                  <a:moveTo>
                    <a:pt x="0" y="226021"/>
                  </a:moveTo>
                  <a:lnTo>
                    <a:pt x="62293" y="0"/>
                  </a:lnTo>
                </a:path>
              </a:pathLst>
            </a:custGeom>
            <a:ln w="13309">
              <a:solidFill>
                <a:srgbClr val="FFC70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26" name="object 26" descr="U W Medicine logo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63931" y="450475"/>
            <a:ext cx="2190340" cy="584388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5945007" y="9671981"/>
            <a:ext cx="167344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6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DEPARTMENT</a:t>
            </a:r>
            <a:r>
              <a:rPr sz="1200" b="1" spc="1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bg object 18" descr="placeholder for provider image">
            <a:extLst>
              <a:ext uri="{FF2B5EF4-FFF2-40B4-BE49-F238E27FC236}">
                <a16:creationId xmlns:a16="http://schemas.microsoft.com/office/drawing/2014/main" id="{FB88D734-F4E0-09EB-5899-806A36B0EFD1}"/>
              </a:ext>
            </a:extLst>
          </p:cNvPr>
          <p:cNvSpPr/>
          <p:nvPr/>
        </p:nvSpPr>
        <p:spPr>
          <a:xfrm>
            <a:off x="457200" y="1443405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16">
            <a:extLst>
              <a:ext uri="{FF2B5EF4-FFF2-40B4-BE49-F238E27FC236}">
                <a16:creationId xmlns:a16="http://schemas.microsoft.com/office/drawing/2014/main" id="{0F33B9B8-CD60-342E-312F-CDAEB107D6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3166762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17">
            <a:extLst>
              <a:ext uri="{FF2B5EF4-FFF2-40B4-BE49-F238E27FC236}">
                <a16:creationId xmlns:a16="http://schemas.microsoft.com/office/drawing/2014/main" id="{87D2D5A9-586D-1B94-CD39-3C4E60AD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5292474"/>
            <a:ext cx="3028950" cy="0"/>
          </a:xfrm>
          <a:custGeom>
            <a:avLst/>
            <a:gdLst/>
            <a:ahLst/>
            <a:cxnLst/>
            <a:rect l="l" t="t" r="r" b="b"/>
            <a:pathLst>
              <a:path w="3028950">
                <a:moveTo>
                  <a:pt x="0" y="0"/>
                </a:moveTo>
                <a:lnTo>
                  <a:pt x="302895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195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Encode Sans Normal</vt:lpstr>
      <vt:lpstr>Encode Sans Normal SemiBold</vt:lpstr>
      <vt:lpstr>Office Theme</vt:lpstr>
      <vt:lpstr>Header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2026-02-13T23:43:20Z</dcterms:created>
  <dcterms:modified xsi:type="dcterms:W3CDTF">2026-03-27T00:18:58Z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