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6400800" cy="4572000"/>
  <p:notesSz cx="6400800" cy="4572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/>
    <p:restoredTop sz="94635"/>
  </p:normalViewPr>
  <p:slideViewPr>
    <p:cSldViewPr>
      <p:cViewPr>
        <p:scale>
          <a:sx n="127" d="100"/>
          <a:sy n="127" d="100"/>
        </p:scale>
        <p:origin x="928" y="7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0060" y="1417320"/>
            <a:ext cx="5440680" cy="960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60120" y="2560320"/>
            <a:ext cx="4480560" cy="1143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20040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296412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07710"/>
            <a:ext cx="1687830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1055329"/>
            <a:ext cx="3496310" cy="9328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176272" y="4251960"/>
            <a:ext cx="2048256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20040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608576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xxxx@uw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00800" cy="896112"/>
          </a:xfrm>
          <a:prstGeom prst="rect">
            <a:avLst/>
          </a:prstGeom>
        </p:spPr>
      </p:pic>
      <p:sp>
        <p:nvSpPr>
          <p:cNvPr id="19" name="object 19" descr="$PPTXTitle"/>
          <p:cNvSpPr txBox="1">
            <a:spLocks noGrp="1"/>
          </p:cNvSpPr>
          <p:nvPr>
            <p:ph type="title"/>
          </p:nvPr>
        </p:nvSpPr>
        <p:spPr>
          <a:xfrm>
            <a:off x="444499" y="272935"/>
            <a:ext cx="168783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sz="2400" spc="-9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199" y="661773"/>
            <a:ext cx="382270" cy="32384"/>
          </a:xfrm>
          <a:custGeom>
            <a:avLst/>
            <a:gdLst/>
            <a:ahLst/>
            <a:cxnLst/>
            <a:rect l="l" t="t" r="r" b="b"/>
            <a:pathLst>
              <a:path w="382269" h="32384">
                <a:moveTo>
                  <a:pt x="382231" y="0"/>
                </a:moveTo>
                <a:lnTo>
                  <a:pt x="0" y="0"/>
                </a:lnTo>
                <a:lnTo>
                  <a:pt x="0" y="32283"/>
                </a:lnTo>
                <a:lnTo>
                  <a:pt x="363804" y="32283"/>
                </a:lnTo>
                <a:lnTo>
                  <a:pt x="382231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Picture 30" descr="U W Medicine Logo">
            <a:extLst>
              <a:ext uri="{FF2B5EF4-FFF2-40B4-BE49-F238E27FC236}">
                <a16:creationId xmlns:a16="http://schemas.microsoft.com/office/drawing/2014/main" id="{62130A80-1D64-7596-6277-B913CCB81A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99748"/>
            <a:ext cx="1687831" cy="5173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444500" y="1055329"/>
            <a:ext cx="3496310" cy="896399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  <a:r>
              <a:rPr sz="14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goes</a:t>
            </a:r>
            <a:r>
              <a:rPr sz="1400" spc="5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spc="-20" dirty="0">
                <a:latin typeface="Calibri" panose="020F0502020204030204" pitchFamily="34" charset="0"/>
                <a:cs typeface="Calibri" panose="020F0502020204030204" pitchFamily="34" charset="0"/>
              </a:rPr>
              <a:t>here</a:t>
            </a: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Sheet.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ipsum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amet,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elit.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arcu</a:t>
            </a:r>
            <a:r>
              <a:rPr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eros,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tempus</a:t>
            </a:r>
            <a:r>
              <a:rPr b="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b="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enim.</a:t>
            </a:r>
            <a:r>
              <a:rPr b="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4500" y="2123370"/>
            <a:ext cx="13512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  <a:r>
              <a:rPr sz="1400" b="1" spc="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</a:t>
            </a:r>
            <a:r>
              <a:rPr sz="1400" b="1" spc="5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500" y="2358320"/>
            <a:ext cx="3670293" cy="8156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251460" indent="-228600">
              <a:lnSpc>
                <a:spcPct val="100000"/>
              </a:lnSpc>
              <a:spcBef>
                <a:spcPts val="100"/>
              </a:spcBef>
              <a:buClr>
                <a:srgbClr val="36236A"/>
              </a:buClr>
              <a:buChar char="•"/>
              <a:tabLst>
                <a:tab pos="241300" algn="l"/>
              </a:tabLst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Liquatet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verro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inventur?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Igendae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reperessita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aliberc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hicatiam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voluptaqui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1300" marR="5080" indent="-228600">
              <a:lnSpc>
                <a:spcPct val="100000"/>
              </a:lnSpc>
              <a:spcBef>
                <a:spcPts val="450"/>
              </a:spcBef>
              <a:buClr>
                <a:srgbClr val="36236A"/>
              </a:buClr>
              <a:buChar char="•"/>
              <a:tabLst>
                <a:tab pos="241300" algn="l"/>
              </a:tabLst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Iori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eariaererio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expel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aliquat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iatusda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debit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quas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repel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ipitexplitaqui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21219" y="1125941"/>
            <a:ext cx="0" cy="2027555"/>
          </a:xfrm>
          <a:custGeom>
            <a:avLst/>
            <a:gdLst/>
            <a:ahLst/>
            <a:cxnLst/>
            <a:rect l="l" t="t" r="r" b="b"/>
            <a:pathLst>
              <a:path h="2027555">
                <a:moveTo>
                  <a:pt x="0" y="0"/>
                </a:moveTo>
                <a:lnTo>
                  <a:pt x="0" y="2027504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object 8">
            <a:extLst>
              <a:ext uri="{FF2B5EF4-FFF2-40B4-BE49-F238E27FC236}">
                <a16:creationId xmlns:a16="http://schemas.microsoft.com/office/drawing/2014/main" id="{A28CF8DB-AF44-C5E3-B1F4-D7FBEA08F026}"/>
              </a:ext>
            </a:extLst>
          </p:cNvPr>
          <p:cNvSpPr txBox="1"/>
          <p:nvPr/>
        </p:nvSpPr>
        <p:spPr>
          <a:xfrm>
            <a:off x="4492603" y="1066800"/>
            <a:ext cx="1687829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object 10">
            <a:extLst>
              <a:ext uri="{FF2B5EF4-FFF2-40B4-BE49-F238E27FC236}">
                <a16:creationId xmlns:a16="http://schemas.microsoft.com/office/drawing/2014/main" id="{45E0A7E3-A80F-DC70-05B6-D33EA4E0731A}"/>
              </a:ext>
            </a:extLst>
          </p:cNvPr>
          <p:cNvSpPr txBox="1"/>
          <p:nvPr/>
        </p:nvSpPr>
        <p:spPr>
          <a:xfrm>
            <a:off x="4505304" y="2191741"/>
            <a:ext cx="1687829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3D52042-4506-7C7E-493B-7D6AEC0E5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6704" y="3383325"/>
            <a:ext cx="5867391" cy="1095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bject 27">
            <a:extLst>
              <a:ext uri="{FF2B5EF4-FFF2-40B4-BE49-F238E27FC236}">
                <a16:creationId xmlns:a16="http://schemas.microsoft.com/office/drawing/2014/main" id="{222334AD-A405-9D2D-7B08-021D8FF5E2F9}"/>
              </a:ext>
            </a:extLst>
          </p:cNvPr>
          <p:cNvSpPr txBox="1"/>
          <p:nvPr/>
        </p:nvSpPr>
        <p:spPr>
          <a:xfrm>
            <a:off x="444499" y="3416096"/>
            <a:ext cx="4664935" cy="102976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2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contact: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56055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4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xxxx@uw.edu|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200" spc="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ectangle 26" descr="placeholder for QR code">
            <a:extLst>
              <a:ext uri="{FF2B5EF4-FFF2-40B4-BE49-F238E27FC236}">
                <a16:creationId xmlns:a16="http://schemas.microsoft.com/office/drawing/2014/main" id="{6B301587-DEEE-BBF5-41BC-749F86C3123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5109435" y="3506952"/>
            <a:ext cx="778570" cy="778570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</TotalTime>
  <Words>148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Encode Sans Normal</vt:lpstr>
      <vt:lpstr>Encode Sans Normal SemiBold</vt:lpstr>
      <vt:lpstr>Office Theme</vt:lpstr>
      <vt:lpstr>Service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7</cp:revision>
  <dcterms:created xsi:type="dcterms:W3CDTF">2026-02-13T23:46:39Z</dcterms:created>
  <dcterms:modified xsi:type="dcterms:W3CDTF">2026-03-18T01:19:10Z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