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36"/>
    <p:restoredTop sz="94635"/>
  </p:normalViewPr>
  <p:slideViewPr>
    <p:cSldViewPr>
      <p:cViewPr>
        <p:scale>
          <a:sx n="171" d="100"/>
          <a:sy n="171" d="100"/>
        </p:scale>
        <p:origin x="-1256" y="-60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415463"/>
            <a:ext cx="2601595" cy="5386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xxx@uw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54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pc="-1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32765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ject 4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91187" y="470795"/>
            <a:ext cx="2119809" cy="562021"/>
          </a:xfrm>
          <a:prstGeom prst="rect">
            <a:avLst/>
          </a:prstGeom>
        </p:spPr>
      </p:pic>
      <p:sp>
        <p:nvSpPr>
          <p:cNvPr id="23" name="object 23" descr="placeholder for header image"/>
          <p:cNvSpPr/>
          <p:nvPr/>
        </p:nvSpPr>
        <p:spPr>
          <a:xfrm>
            <a:off x="457200" y="1436814"/>
            <a:ext cx="6858000" cy="2127250"/>
          </a:xfrm>
          <a:custGeom>
            <a:avLst/>
            <a:gdLst/>
            <a:ahLst/>
            <a:cxnLst/>
            <a:rect l="l" t="t" r="r" b="b"/>
            <a:pathLst>
              <a:path w="6858000" h="2127250">
                <a:moveTo>
                  <a:pt x="6858000" y="0"/>
                </a:moveTo>
                <a:lnTo>
                  <a:pt x="0" y="0"/>
                </a:lnTo>
                <a:lnTo>
                  <a:pt x="0" y="2127148"/>
                </a:lnTo>
                <a:lnTo>
                  <a:pt x="6858000" y="2127148"/>
                </a:lnTo>
                <a:lnTo>
                  <a:pt x="6858000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3632" y="3726201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00447" y="3726201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7263" y="3726201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632" y="5102378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00447" y="5102378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7263" y="5102378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3632" y="647855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00447" y="647855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57263" y="647855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7911134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" y="7997497"/>
            <a:ext cx="5232400" cy="11563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4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400" b="1" spc="-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400" b="1" spc="-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400" b="1" spc="-1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45030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4629">
              <a:lnSpc>
                <a:spcPct val="100000"/>
              </a:lnSpc>
              <a:spcBef>
                <a:spcPts val="58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r>
              <a:rPr sz="1200" spc="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 descr="QR code placeholder">
            <a:extLst>
              <a:ext uri="{FF2B5EF4-FFF2-40B4-BE49-F238E27FC236}">
                <a16:creationId xmlns:a16="http://schemas.microsoft.com/office/drawing/2014/main" id="{DA601B13-AB49-F6D6-AA7A-4D2BBD4B9926}"/>
              </a:ext>
            </a:extLst>
          </p:cNvPr>
          <p:cNvSpPr/>
          <p:nvPr/>
        </p:nvSpPr>
        <p:spPr>
          <a:xfrm>
            <a:off x="6158371" y="8095402"/>
            <a:ext cx="960523" cy="960523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object 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9486900"/>
            <a:ext cx="7772400" cy="571500"/>
          </a:xfrm>
          <a:prstGeom prst="rect">
            <a:avLst/>
          </a:prstGeom>
        </p:spPr>
      </p:pic>
      <p:sp>
        <p:nvSpPr>
          <p:cNvPr id="26" name="object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39705" y="9659636"/>
            <a:ext cx="62865" cy="226060"/>
          </a:xfrm>
          <a:custGeom>
            <a:avLst/>
            <a:gdLst/>
            <a:ahLst/>
            <a:cxnLst/>
            <a:rect l="l" t="t" r="r" b="b"/>
            <a:pathLst>
              <a:path w="62864" h="226059">
                <a:moveTo>
                  <a:pt x="0" y="226021"/>
                </a:moveTo>
                <a:lnTo>
                  <a:pt x="62293" y="0"/>
                </a:lnTo>
              </a:path>
            </a:pathLst>
          </a:custGeom>
          <a:ln w="13309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870360" y="9698355"/>
            <a:ext cx="16105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6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sz="1200" b="1" spc="1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5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225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Referral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4</cp:revision>
  <dcterms:created xsi:type="dcterms:W3CDTF">2026-02-13T23:44:42Z</dcterms:created>
  <dcterms:modified xsi:type="dcterms:W3CDTF">2026-03-27T00:43:40Z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